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sldIdLst>
    <p:sldId id="256" r:id="rId2"/>
    <p:sldId id="257" r:id="rId3"/>
    <p:sldId id="258" r:id="rId4"/>
    <p:sldId id="259" r:id="rId5"/>
    <p:sldId id="261" r:id="rId6"/>
    <p:sldId id="260" r:id="rId7"/>
    <p:sldId id="263" r:id="rId8"/>
    <p:sldId id="265" r:id="rId9"/>
    <p:sldId id="264" r:id="rId10"/>
    <p:sldId id="262" r:id="rId11"/>
    <p:sldId id="266" r:id="rId12"/>
    <p:sldId id="267" r:id="rId13"/>
    <p:sldId id="268" r:id="rId14"/>
    <p:sldId id="269" r:id="rId15"/>
    <p:sldId id="276" r:id="rId16"/>
    <p:sldId id="289" r:id="rId17"/>
    <p:sldId id="281" r:id="rId18"/>
    <p:sldId id="275" r:id="rId19"/>
    <p:sldId id="270" r:id="rId20"/>
    <p:sldId id="280" r:id="rId21"/>
    <p:sldId id="277" r:id="rId22"/>
    <p:sldId id="278" r:id="rId23"/>
    <p:sldId id="279" r:id="rId24"/>
    <p:sldId id="282" r:id="rId25"/>
    <p:sldId id="283" r:id="rId26"/>
    <p:sldId id="284" r:id="rId27"/>
    <p:sldId id="285" r:id="rId28"/>
    <p:sldId id="287" r:id="rId29"/>
    <p:sldId id="290" r:id="rId30"/>
    <p:sldId id="286" r:id="rId31"/>
    <p:sldId id="288" r:id="rId32"/>
    <p:sldId id="291" r:id="rId3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宋体" charset="-122"/>
        <a:cs typeface="+mn-cs"/>
      </a:defRPr>
    </a:lvl1pPr>
    <a:lvl2pPr marL="457200" algn="l" defTabSz="457200" rtl="0" fontAlgn="base">
      <a:spcBef>
        <a:spcPct val="0"/>
      </a:spcBef>
      <a:spcAft>
        <a:spcPct val="0"/>
      </a:spcAft>
      <a:defRPr kern="1200">
        <a:solidFill>
          <a:schemeClr val="tx1"/>
        </a:solidFill>
        <a:latin typeface="Arial" charset="0"/>
        <a:ea typeface="宋体" charset="-122"/>
        <a:cs typeface="+mn-cs"/>
      </a:defRPr>
    </a:lvl2pPr>
    <a:lvl3pPr marL="914400" algn="l" defTabSz="457200" rtl="0" fontAlgn="base">
      <a:spcBef>
        <a:spcPct val="0"/>
      </a:spcBef>
      <a:spcAft>
        <a:spcPct val="0"/>
      </a:spcAft>
      <a:defRPr kern="1200">
        <a:solidFill>
          <a:schemeClr val="tx1"/>
        </a:solidFill>
        <a:latin typeface="Arial" charset="0"/>
        <a:ea typeface="宋体" charset="-122"/>
        <a:cs typeface="+mn-cs"/>
      </a:defRPr>
    </a:lvl3pPr>
    <a:lvl4pPr marL="1371600" algn="l" defTabSz="457200" rtl="0" fontAlgn="base">
      <a:spcBef>
        <a:spcPct val="0"/>
      </a:spcBef>
      <a:spcAft>
        <a:spcPct val="0"/>
      </a:spcAft>
      <a:defRPr kern="1200">
        <a:solidFill>
          <a:schemeClr val="tx1"/>
        </a:solidFill>
        <a:latin typeface="Arial" charset="0"/>
        <a:ea typeface="宋体" charset="-122"/>
        <a:cs typeface="+mn-cs"/>
      </a:defRPr>
    </a:lvl4pPr>
    <a:lvl5pPr marL="1828800" algn="l" defTabSz="457200"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80" d="100"/>
          <a:sy n="80" d="100"/>
        </p:scale>
        <p:origin x="-84"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67758F-0766-49C1-82D0-69D42FD121B3}" type="doc">
      <dgm:prSet loTypeId="urn:microsoft.com/office/officeart/2008/layout/HorizontalMultiLevelHierarchy" loCatId="hierarchy" qsTypeId="urn:microsoft.com/office/officeart/2005/8/quickstyle/simple1#1" qsCatId="simple" csTypeId="urn:microsoft.com/office/officeart/2005/8/colors/colorful2" csCatId="colorful" phldr="1"/>
      <dgm:spPr/>
      <dgm:t>
        <a:bodyPr/>
        <a:lstStyle/>
        <a:p>
          <a:endParaRPr lang="zh-CN" altLang="en-US"/>
        </a:p>
      </dgm:t>
    </dgm:pt>
    <dgm:pt modelId="{56B03ED6-EFC6-4275-9800-BE957981280D}">
      <dgm:prSet phldrT="[文本]" custT="1"/>
      <dgm:spPr/>
      <dgm:t>
        <a:bodyPr/>
        <a:lstStyle/>
        <a:p>
          <a:r>
            <a:rPr lang="de-DE" altLang="zh-CN" sz="2000" b="0" dirty="0" smtClean="0"/>
            <a:t>Ungeziefer</a:t>
          </a:r>
          <a:endParaRPr lang="zh-CN" altLang="en-US" sz="2000" b="0" dirty="0"/>
        </a:p>
      </dgm:t>
    </dgm:pt>
    <dgm:pt modelId="{B2363AF2-7860-4F26-84D6-36A2D43EEC6D}" type="parTrans" cxnId="{7EA20425-9D6B-4526-9B48-CBA6D477DB69}">
      <dgm:prSet/>
      <dgm:spPr/>
      <dgm:t>
        <a:bodyPr/>
        <a:lstStyle/>
        <a:p>
          <a:endParaRPr lang="zh-CN" altLang="en-US" sz="1800" b="0"/>
        </a:p>
      </dgm:t>
    </dgm:pt>
    <dgm:pt modelId="{3A45295D-B62A-4880-B403-BBC69405E399}" type="sibTrans" cxnId="{7EA20425-9D6B-4526-9B48-CBA6D477DB69}">
      <dgm:prSet/>
      <dgm:spPr/>
      <dgm:t>
        <a:bodyPr/>
        <a:lstStyle/>
        <a:p>
          <a:endParaRPr lang="zh-CN" altLang="en-US" sz="1800" b="0"/>
        </a:p>
      </dgm:t>
    </dgm:pt>
    <dgm:pt modelId="{5F4578E1-6A78-4959-ADA6-F15F78E61018}">
      <dgm:prSet phldrT="[文本]" custT="1"/>
      <dgm:spPr/>
      <dgm:t>
        <a:bodyPr/>
        <a:lstStyle/>
        <a:p>
          <a:r>
            <a:rPr lang="zh-CN" altLang="en-US" sz="1800" b="0" dirty="0" smtClean="0"/>
            <a:t>真实内心的外在体现</a:t>
          </a:r>
          <a:endParaRPr lang="zh-CN" altLang="en-US" sz="1800" b="0" dirty="0"/>
        </a:p>
      </dgm:t>
    </dgm:pt>
    <dgm:pt modelId="{F5DC8B9C-BE48-4B35-8466-159C7F0E5341}" type="parTrans" cxnId="{EA7BDC39-B3DC-4681-A355-B00E2AB9FF4B}">
      <dgm:prSet custT="1"/>
      <dgm:spPr/>
      <dgm:t>
        <a:bodyPr/>
        <a:lstStyle/>
        <a:p>
          <a:endParaRPr lang="zh-CN" altLang="en-US" sz="500" b="0"/>
        </a:p>
      </dgm:t>
    </dgm:pt>
    <dgm:pt modelId="{39CCFDC2-64CB-46D3-B652-AD5002487C03}" type="sibTrans" cxnId="{EA7BDC39-B3DC-4681-A355-B00E2AB9FF4B}">
      <dgm:prSet/>
      <dgm:spPr/>
      <dgm:t>
        <a:bodyPr/>
        <a:lstStyle/>
        <a:p>
          <a:endParaRPr lang="zh-CN" altLang="en-US" sz="1800" b="0"/>
        </a:p>
      </dgm:t>
    </dgm:pt>
    <dgm:pt modelId="{13572C91-DA18-461F-8832-2C13F2DB15B4}">
      <dgm:prSet phldrT="[文本]" custT="1"/>
      <dgm:spPr/>
      <dgm:t>
        <a:bodyPr/>
        <a:lstStyle/>
        <a:p>
          <a:r>
            <a:rPr lang="zh-CN" altLang="en-US" sz="1800" b="0" dirty="0" smtClean="0"/>
            <a:t>自我惩罚的形式</a:t>
          </a:r>
          <a:endParaRPr lang="zh-CN" altLang="en-US" sz="1800" b="0" dirty="0"/>
        </a:p>
      </dgm:t>
    </dgm:pt>
    <dgm:pt modelId="{0CB3EB2A-68F0-4D8F-9546-6B320A502621}" type="parTrans" cxnId="{983DCC39-CD19-4A9B-BC1C-54A748159FA8}">
      <dgm:prSet custT="1"/>
      <dgm:spPr/>
      <dgm:t>
        <a:bodyPr/>
        <a:lstStyle/>
        <a:p>
          <a:endParaRPr lang="zh-CN" altLang="en-US" sz="500" b="0"/>
        </a:p>
      </dgm:t>
    </dgm:pt>
    <dgm:pt modelId="{DBCCA4C4-54E4-49F2-A8F8-75B9E84F3B71}" type="sibTrans" cxnId="{983DCC39-CD19-4A9B-BC1C-54A748159FA8}">
      <dgm:prSet/>
      <dgm:spPr/>
      <dgm:t>
        <a:bodyPr/>
        <a:lstStyle/>
        <a:p>
          <a:endParaRPr lang="zh-CN" altLang="en-US" sz="1800" b="0"/>
        </a:p>
      </dgm:t>
    </dgm:pt>
    <dgm:pt modelId="{A8D574F8-D0CE-4037-80C7-8723F3E10D95}">
      <dgm:prSet phldrT="[文本]" custT="1"/>
      <dgm:spPr/>
      <dgm:t>
        <a:bodyPr/>
        <a:lstStyle/>
        <a:p>
          <a:r>
            <a:rPr lang="zh-CN" altLang="en-US" sz="1800" b="0" dirty="0" smtClean="0"/>
            <a:t>实际不堪一击</a:t>
          </a:r>
          <a:endParaRPr lang="zh-CN" altLang="en-US" sz="1800" b="0" dirty="0"/>
        </a:p>
      </dgm:t>
    </dgm:pt>
    <dgm:pt modelId="{374E95E0-B09D-4E3F-A479-A4B0390EB72B}" type="parTrans" cxnId="{6C337E02-B933-440C-B380-AA736837FE27}">
      <dgm:prSet custT="1"/>
      <dgm:spPr/>
      <dgm:t>
        <a:bodyPr/>
        <a:lstStyle/>
        <a:p>
          <a:endParaRPr lang="zh-CN" altLang="en-US" sz="500" b="0"/>
        </a:p>
      </dgm:t>
    </dgm:pt>
    <dgm:pt modelId="{FBCB3728-E1F5-4887-8EF6-C7FB42E47811}" type="sibTrans" cxnId="{6C337E02-B933-440C-B380-AA736837FE27}">
      <dgm:prSet/>
      <dgm:spPr/>
      <dgm:t>
        <a:bodyPr/>
        <a:lstStyle/>
        <a:p>
          <a:endParaRPr lang="zh-CN" altLang="en-US" sz="1800" b="0"/>
        </a:p>
      </dgm:t>
    </dgm:pt>
    <dgm:pt modelId="{87A4C66A-426A-4C31-B7E1-1470B446F560}">
      <dgm:prSet phldrT="[文本]" custT="1"/>
      <dgm:spPr/>
      <dgm:t>
        <a:bodyPr/>
        <a:lstStyle/>
        <a:p>
          <a:r>
            <a:rPr lang="zh-CN" altLang="en-US" sz="1800" b="0" dirty="0" smtClean="0"/>
            <a:t>潜意识的反抗</a:t>
          </a:r>
          <a:endParaRPr lang="zh-CN" altLang="en-US" sz="1800" b="0" dirty="0"/>
        </a:p>
      </dgm:t>
    </dgm:pt>
    <dgm:pt modelId="{3F67FBD0-93AB-4952-B32F-96DF0AEC56F3}" type="parTrans" cxnId="{313F8A22-BE79-457F-880A-52E764F9944A}">
      <dgm:prSet custT="1"/>
      <dgm:spPr/>
      <dgm:t>
        <a:bodyPr/>
        <a:lstStyle/>
        <a:p>
          <a:endParaRPr lang="zh-CN" altLang="en-US" sz="500" b="0"/>
        </a:p>
      </dgm:t>
    </dgm:pt>
    <dgm:pt modelId="{0AF1DED8-131E-48E4-B281-4B167FF3A236}" type="sibTrans" cxnId="{313F8A22-BE79-457F-880A-52E764F9944A}">
      <dgm:prSet/>
      <dgm:spPr/>
      <dgm:t>
        <a:bodyPr/>
        <a:lstStyle/>
        <a:p>
          <a:endParaRPr lang="zh-CN" altLang="en-US" sz="1800" b="0"/>
        </a:p>
      </dgm:t>
    </dgm:pt>
    <dgm:pt modelId="{0BF0077F-1694-497E-B612-DC6F93CBDFF4}">
      <dgm:prSet phldrT="[文本]" custT="1"/>
      <dgm:spPr/>
      <dgm:t>
        <a:bodyPr/>
        <a:lstStyle/>
        <a:p>
          <a:r>
            <a:rPr lang="zh-CN" altLang="en-US" sz="1800" b="0" dirty="0" smtClean="0"/>
            <a:t>因内疚而自我惩罚</a:t>
          </a:r>
          <a:endParaRPr lang="zh-CN" altLang="en-US" sz="1800" b="0" dirty="0"/>
        </a:p>
      </dgm:t>
    </dgm:pt>
    <dgm:pt modelId="{C333BBE4-AD90-43C0-899C-33B134CFA3F8}" type="parTrans" cxnId="{1F95C081-5926-4AB7-8458-3605CF3500F6}">
      <dgm:prSet custT="1"/>
      <dgm:spPr/>
      <dgm:t>
        <a:bodyPr/>
        <a:lstStyle/>
        <a:p>
          <a:endParaRPr lang="zh-CN" altLang="en-US" sz="500" b="0"/>
        </a:p>
      </dgm:t>
    </dgm:pt>
    <dgm:pt modelId="{CA8A2610-B8D8-4A65-B6EE-C971DDD1668E}" type="sibTrans" cxnId="{1F95C081-5926-4AB7-8458-3605CF3500F6}">
      <dgm:prSet/>
      <dgm:spPr/>
      <dgm:t>
        <a:bodyPr/>
        <a:lstStyle/>
        <a:p>
          <a:endParaRPr lang="zh-CN" altLang="en-US" sz="1800" b="0"/>
        </a:p>
      </dgm:t>
    </dgm:pt>
    <dgm:pt modelId="{AF75B251-00EE-4542-AD79-9DC8DEC0E330}">
      <dgm:prSet phldrT="[文本]" custT="1"/>
      <dgm:spPr/>
      <dgm:t>
        <a:bodyPr/>
        <a:lstStyle/>
        <a:p>
          <a:r>
            <a:rPr lang="zh-CN" altLang="en-US" sz="1800" b="0" dirty="0" smtClean="0"/>
            <a:t>吓人的外表</a:t>
          </a:r>
          <a:endParaRPr lang="zh-CN" altLang="en-US" sz="1800" b="0" dirty="0"/>
        </a:p>
      </dgm:t>
    </dgm:pt>
    <dgm:pt modelId="{BF41CE1F-1E4B-44CC-9DE9-1B786D920292}" type="parTrans" cxnId="{6987C5DF-47BE-4C26-8698-ADC9DB594836}">
      <dgm:prSet custT="1"/>
      <dgm:spPr/>
      <dgm:t>
        <a:bodyPr/>
        <a:lstStyle/>
        <a:p>
          <a:endParaRPr lang="zh-CN" altLang="en-US" sz="500" b="0"/>
        </a:p>
      </dgm:t>
    </dgm:pt>
    <dgm:pt modelId="{454A4B08-B99A-4AFA-8E21-6A3F8D65971D}" type="sibTrans" cxnId="{6987C5DF-47BE-4C26-8698-ADC9DB594836}">
      <dgm:prSet/>
      <dgm:spPr/>
      <dgm:t>
        <a:bodyPr/>
        <a:lstStyle/>
        <a:p>
          <a:endParaRPr lang="zh-CN" altLang="en-US" sz="1800" b="0"/>
        </a:p>
      </dgm:t>
    </dgm:pt>
    <dgm:pt modelId="{71CDAC3F-CEC7-4664-AEA0-9A80900567F4}">
      <dgm:prSet phldrT="[文本]" custT="1"/>
      <dgm:spPr/>
      <dgm:t>
        <a:bodyPr/>
        <a:lstStyle/>
        <a:p>
          <a:r>
            <a:rPr lang="de-DE" altLang="zh-CN" sz="1800" b="0" dirty="0" smtClean="0"/>
            <a:t> </a:t>
          </a:r>
          <a:r>
            <a:rPr lang="zh-CN" altLang="en-US" sz="1800" b="0" dirty="0" smtClean="0"/>
            <a:t>成功吓走主任</a:t>
          </a:r>
          <a:endParaRPr lang="zh-CN" altLang="en-US" sz="1800" b="0" dirty="0"/>
        </a:p>
      </dgm:t>
    </dgm:pt>
    <dgm:pt modelId="{497943B7-2396-4036-B7A7-EF286451BACB}" type="parTrans" cxnId="{DAC7B948-93DB-450B-8CF9-5DEB6B5DABDC}">
      <dgm:prSet custT="1"/>
      <dgm:spPr/>
      <dgm:t>
        <a:bodyPr/>
        <a:lstStyle/>
        <a:p>
          <a:endParaRPr lang="zh-CN" altLang="en-US" sz="500" b="0"/>
        </a:p>
      </dgm:t>
    </dgm:pt>
    <dgm:pt modelId="{BEA730B4-B87B-4F9B-9133-2F45171DA3C0}" type="sibTrans" cxnId="{DAC7B948-93DB-450B-8CF9-5DEB6B5DABDC}">
      <dgm:prSet/>
      <dgm:spPr/>
      <dgm:t>
        <a:bodyPr/>
        <a:lstStyle/>
        <a:p>
          <a:endParaRPr lang="zh-CN" altLang="en-US" sz="1800" b="0"/>
        </a:p>
      </dgm:t>
    </dgm:pt>
    <dgm:pt modelId="{10965D56-CFA6-49C2-B779-D2DE4CCB68A6}">
      <dgm:prSet phldrT="[文本]" custT="1"/>
      <dgm:spPr/>
      <dgm:t>
        <a:bodyPr/>
        <a:lstStyle/>
        <a:p>
          <a:r>
            <a:rPr lang="zh-CN" altLang="en-US" sz="1800" b="0" dirty="0" smtClean="0"/>
            <a:t>权威</a:t>
          </a:r>
          <a:r>
            <a:rPr lang="en-US" altLang="zh-CN" sz="1800" b="0" dirty="0" smtClean="0"/>
            <a:t>——</a:t>
          </a:r>
          <a:r>
            <a:rPr lang="zh-CN" altLang="en-US" sz="1800" b="0" dirty="0" smtClean="0"/>
            <a:t>公司</a:t>
          </a:r>
          <a:r>
            <a:rPr lang="en-US" altLang="zh-CN" sz="1800" b="0" dirty="0" smtClean="0"/>
            <a:t>/</a:t>
          </a:r>
          <a:r>
            <a:rPr lang="zh-CN" altLang="en-US" sz="1800" b="0" dirty="0" smtClean="0"/>
            <a:t>父亲</a:t>
          </a:r>
          <a:endParaRPr lang="zh-CN" altLang="en-US" sz="1800" b="0" dirty="0"/>
        </a:p>
      </dgm:t>
    </dgm:pt>
    <dgm:pt modelId="{FD145715-06E3-4B26-998F-916059420798}" type="parTrans" cxnId="{B761E5D4-1D8F-43D3-8DCD-AA31874CD3A4}">
      <dgm:prSet custT="1"/>
      <dgm:spPr/>
      <dgm:t>
        <a:bodyPr/>
        <a:lstStyle/>
        <a:p>
          <a:endParaRPr lang="zh-CN" altLang="en-US" sz="500" b="0"/>
        </a:p>
      </dgm:t>
    </dgm:pt>
    <dgm:pt modelId="{81AD22CC-2E83-47FE-AB7D-A95A5A7D16E6}" type="sibTrans" cxnId="{B761E5D4-1D8F-43D3-8DCD-AA31874CD3A4}">
      <dgm:prSet/>
      <dgm:spPr/>
      <dgm:t>
        <a:bodyPr/>
        <a:lstStyle/>
        <a:p>
          <a:endParaRPr lang="zh-CN" altLang="en-US" sz="1800" b="0"/>
        </a:p>
      </dgm:t>
    </dgm:pt>
    <dgm:pt modelId="{97231B6D-0328-4FCB-98F8-80F241B8A546}">
      <dgm:prSet phldrT="[文本]" custT="1"/>
      <dgm:spPr/>
      <dgm:t>
        <a:bodyPr/>
        <a:lstStyle/>
        <a:p>
          <a:r>
            <a:rPr lang="zh-CN" altLang="en-US" sz="1800" b="0" dirty="0" smtClean="0"/>
            <a:t>打不过父亲且不抗争</a:t>
          </a:r>
          <a:endParaRPr lang="zh-CN" altLang="en-US" sz="1800" b="0" dirty="0"/>
        </a:p>
      </dgm:t>
    </dgm:pt>
    <dgm:pt modelId="{A323226A-74C8-400F-B02B-E9E10668ECF7}" type="parTrans" cxnId="{49DE2D88-0366-4535-8298-28306204CD29}">
      <dgm:prSet custT="1"/>
      <dgm:spPr/>
      <dgm:t>
        <a:bodyPr/>
        <a:lstStyle/>
        <a:p>
          <a:endParaRPr lang="zh-CN" altLang="en-US" sz="500" b="0"/>
        </a:p>
      </dgm:t>
    </dgm:pt>
    <dgm:pt modelId="{67D4FF5D-07C3-442F-88B4-419E351907D7}" type="sibTrans" cxnId="{49DE2D88-0366-4535-8298-28306204CD29}">
      <dgm:prSet/>
      <dgm:spPr/>
      <dgm:t>
        <a:bodyPr/>
        <a:lstStyle/>
        <a:p>
          <a:endParaRPr lang="zh-CN" altLang="en-US" sz="1800" b="0"/>
        </a:p>
      </dgm:t>
    </dgm:pt>
    <dgm:pt modelId="{A5080B78-7FB8-4A42-AC64-8FF49FF8C010}">
      <dgm:prSet phldrT="[文本]" custT="1"/>
      <dgm:spPr/>
      <dgm:t>
        <a:bodyPr/>
        <a:lstStyle/>
        <a:p>
          <a:r>
            <a:rPr lang="zh-CN" altLang="en-US" sz="1800" b="0" dirty="0" smtClean="0"/>
            <a:t>无法负担家庭</a:t>
          </a:r>
          <a:endParaRPr lang="zh-CN" altLang="en-US" sz="1800" b="0" dirty="0"/>
        </a:p>
      </dgm:t>
    </dgm:pt>
    <dgm:pt modelId="{53326D1F-22E7-4784-87C3-2F50404760A9}" type="parTrans" cxnId="{3EA128FE-AC50-4C87-A5E3-2DB08BA61014}">
      <dgm:prSet custT="1"/>
      <dgm:spPr/>
      <dgm:t>
        <a:bodyPr/>
        <a:lstStyle/>
        <a:p>
          <a:endParaRPr lang="zh-CN" altLang="en-US" sz="500" b="0"/>
        </a:p>
      </dgm:t>
    </dgm:pt>
    <dgm:pt modelId="{5FC2364D-5D12-481E-B026-576B2710D75A}" type="sibTrans" cxnId="{3EA128FE-AC50-4C87-A5E3-2DB08BA61014}">
      <dgm:prSet/>
      <dgm:spPr/>
      <dgm:t>
        <a:bodyPr/>
        <a:lstStyle/>
        <a:p>
          <a:endParaRPr lang="zh-CN" altLang="en-US" sz="1800" b="0"/>
        </a:p>
      </dgm:t>
    </dgm:pt>
    <dgm:pt modelId="{1C65CED1-4272-439B-81D4-3A8BD31DA167}" type="pres">
      <dgm:prSet presAssocID="{4A67758F-0766-49C1-82D0-69D42FD121B3}" presName="Name0" presStyleCnt="0">
        <dgm:presLayoutVars>
          <dgm:chPref val="1"/>
          <dgm:dir/>
          <dgm:animOne val="branch"/>
          <dgm:animLvl val="lvl"/>
          <dgm:resizeHandles val="exact"/>
        </dgm:presLayoutVars>
      </dgm:prSet>
      <dgm:spPr/>
      <dgm:t>
        <a:bodyPr/>
        <a:lstStyle/>
        <a:p>
          <a:endParaRPr lang="zh-CN" altLang="en-US"/>
        </a:p>
      </dgm:t>
    </dgm:pt>
    <dgm:pt modelId="{5FE92D7D-6BAB-4CA8-AB9A-EC21FDD22F77}" type="pres">
      <dgm:prSet presAssocID="{56B03ED6-EFC6-4275-9800-BE957981280D}" presName="root1" presStyleCnt="0"/>
      <dgm:spPr/>
    </dgm:pt>
    <dgm:pt modelId="{81DDCB12-CD78-46A3-B9C2-9A75D1ABB33C}" type="pres">
      <dgm:prSet presAssocID="{56B03ED6-EFC6-4275-9800-BE957981280D}" presName="LevelOneTextNode" presStyleLbl="node0" presStyleIdx="0" presStyleCnt="1" custAng="0" custScaleY="40830" custLinFactNeighborX="1287" custLinFactNeighborY="263">
        <dgm:presLayoutVars>
          <dgm:chPref val="3"/>
        </dgm:presLayoutVars>
      </dgm:prSet>
      <dgm:spPr/>
      <dgm:t>
        <a:bodyPr/>
        <a:lstStyle/>
        <a:p>
          <a:endParaRPr lang="zh-CN" altLang="en-US"/>
        </a:p>
      </dgm:t>
    </dgm:pt>
    <dgm:pt modelId="{FDB161B6-07D3-4C41-8FC2-E49EB97CFAF8}" type="pres">
      <dgm:prSet presAssocID="{56B03ED6-EFC6-4275-9800-BE957981280D}" presName="level2hierChild" presStyleCnt="0"/>
      <dgm:spPr/>
    </dgm:pt>
    <dgm:pt modelId="{04AB1079-8058-42E3-9570-C4BE9DCFE3BA}" type="pres">
      <dgm:prSet presAssocID="{F5DC8B9C-BE48-4B35-8466-159C7F0E5341}" presName="conn2-1" presStyleLbl="parChTrans1D2" presStyleIdx="0" presStyleCnt="2"/>
      <dgm:spPr/>
      <dgm:t>
        <a:bodyPr/>
        <a:lstStyle/>
        <a:p>
          <a:endParaRPr lang="zh-CN" altLang="en-US"/>
        </a:p>
      </dgm:t>
    </dgm:pt>
    <dgm:pt modelId="{D3A92639-A6A8-4C4D-AC1C-C8A4991B328A}" type="pres">
      <dgm:prSet presAssocID="{F5DC8B9C-BE48-4B35-8466-159C7F0E5341}" presName="connTx" presStyleLbl="parChTrans1D2" presStyleIdx="0" presStyleCnt="2"/>
      <dgm:spPr/>
      <dgm:t>
        <a:bodyPr/>
        <a:lstStyle/>
        <a:p>
          <a:endParaRPr lang="zh-CN" altLang="en-US"/>
        </a:p>
      </dgm:t>
    </dgm:pt>
    <dgm:pt modelId="{C5676DCF-FAEF-46B8-8FBE-167F75D8B726}" type="pres">
      <dgm:prSet presAssocID="{5F4578E1-6A78-4959-ADA6-F15F78E61018}" presName="root2" presStyleCnt="0"/>
      <dgm:spPr/>
    </dgm:pt>
    <dgm:pt modelId="{BCD9A9B4-28A0-4F79-90D1-4BCC850B91DD}" type="pres">
      <dgm:prSet presAssocID="{5F4578E1-6A78-4959-ADA6-F15F78E61018}" presName="LevelTwoTextNode" presStyleLbl="node2" presStyleIdx="0" presStyleCnt="2">
        <dgm:presLayoutVars>
          <dgm:chPref val="3"/>
        </dgm:presLayoutVars>
      </dgm:prSet>
      <dgm:spPr/>
      <dgm:t>
        <a:bodyPr/>
        <a:lstStyle/>
        <a:p>
          <a:endParaRPr lang="zh-CN" altLang="en-US"/>
        </a:p>
      </dgm:t>
    </dgm:pt>
    <dgm:pt modelId="{27F4D22A-92C9-40F6-B715-2AC179345434}" type="pres">
      <dgm:prSet presAssocID="{5F4578E1-6A78-4959-ADA6-F15F78E61018}" presName="level3hierChild" presStyleCnt="0"/>
      <dgm:spPr/>
    </dgm:pt>
    <dgm:pt modelId="{EE1655ED-84B7-40D3-852B-DD4B3D4274AC}" type="pres">
      <dgm:prSet presAssocID="{3F67FBD0-93AB-4952-B32F-96DF0AEC56F3}" presName="conn2-1" presStyleLbl="parChTrans1D3" presStyleIdx="0" presStyleCnt="4"/>
      <dgm:spPr/>
      <dgm:t>
        <a:bodyPr/>
        <a:lstStyle/>
        <a:p>
          <a:endParaRPr lang="zh-CN" altLang="en-US"/>
        </a:p>
      </dgm:t>
    </dgm:pt>
    <dgm:pt modelId="{414FF0F7-EFCB-43C6-A1A0-82FD3FD73300}" type="pres">
      <dgm:prSet presAssocID="{3F67FBD0-93AB-4952-B32F-96DF0AEC56F3}" presName="connTx" presStyleLbl="parChTrans1D3" presStyleIdx="0" presStyleCnt="4"/>
      <dgm:spPr/>
      <dgm:t>
        <a:bodyPr/>
        <a:lstStyle/>
        <a:p>
          <a:endParaRPr lang="zh-CN" altLang="en-US"/>
        </a:p>
      </dgm:t>
    </dgm:pt>
    <dgm:pt modelId="{6495F5AA-19FE-4BA0-B49D-5B57C7096F6C}" type="pres">
      <dgm:prSet presAssocID="{87A4C66A-426A-4C31-B7E1-1470B446F560}" presName="root2" presStyleCnt="0"/>
      <dgm:spPr/>
    </dgm:pt>
    <dgm:pt modelId="{533D37BB-787A-47A0-981F-2EA4B5015515}" type="pres">
      <dgm:prSet presAssocID="{87A4C66A-426A-4C31-B7E1-1470B446F560}" presName="LevelTwoTextNode" presStyleLbl="node3" presStyleIdx="0" presStyleCnt="4">
        <dgm:presLayoutVars>
          <dgm:chPref val="3"/>
        </dgm:presLayoutVars>
      </dgm:prSet>
      <dgm:spPr/>
      <dgm:t>
        <a:bodyPr/>
        <a:lstStyle/>
        <a:p>
          <a:endParaRPr lang="zh-CN" altLang="en-US"/>
        </a:p>
      </dgm:t>
    </dgm:pt>
    <dgm:pt modelId="{38474AF9-094A-4179-B35D-A61EF5A897DC}" type="pres">
      <dgm:prSet presAssocID="{87A4C66A-426A-4C31-B7E1-1470B446F560}" presName="level3hierChild" presStyleCnt="0"/>
      <dgm:spPr/>
    </dgm:pt>
    <dgm:pt modelId="{65D7737B-6F30-4327-84F1-4DA5F8082CB8}" type="pres">
      <dgm:prSet presAssocID="{FD145715-06E3-4B26-998F-916059420798}" presName="conn2-1" presStyleLbl="parChTrans1D4" presStyleIdx="0" presStyleCnt="4"/>
      <dgm:spPr/>
      <dgm:t>
        <a:bodyPr/>
        <a:lstStyle/>
        <a:p>
          <a:endParaRPr lang="zh-CN" altLang="en-US"/>
        </a:p>
      </dgm:t>
    </dgm:pt>
    <dgm:pt modelId="{6C4DE58F-D583-44F8-826E-F41256801320}" type="pres">
      <dgm:prSet presAssocID="{FD145715-06E3-4B26-998F-916059420798}" presName="connTx" presStyleLbl="parChTrans1D4" presStyleIdx="0" presStyleCnt="4"/>
      <dgm:spPr/>
      <dgm:t>
        <a:bodyPr/>
        <a:lstStyle/>
        <a:p>
          <a:endParaRPr lang="zh-CN" altLang="en-US"/>
        </a:p>
      </dgm:t>
    </dgm:pt>
    <dgm:pt modelId="{A1D78BD6-0DF1-41CA-9B78-A0B638FE13AA}" type="pres">
      <dgm:prSet presAssocID="{10965D56-CFA6-49C2-B779-D2DE4CCB68A6}" presName="root2" presStyleCnt="0"/>
      <dgm:spPr/>
    </dgm:pt>
    <dgm:pt modelId="{657D3E92-FF57-4398-8B62-513A505ABC32}" type="pres">
      <dgm:prSet presAssocID="{10965D56-CFA6-49C2-B779-D2DE4CCB68A6}" presName="LevelTwoTextNode" presStyleLbl="node4" presStyleIdx="0" presStyleCnt="4">
        <dgm:presLayoutVars>
          <dgm:chPref val="3"/>
        </dgm:presLayoutVars>
      </dgm:prSet>
      <dgm:spPr/>
      <dgm:t>
        <a:bodyPr/>
        <a:lstStyle/>
        <a:p>
          <a:endParaRPr lang="zh-CN" altLang="en-US"/>
        </a:p>
      </dgm:t>
    </dgm:pt>
    <dgm:pt modelId="{FB11AE5B-0B2F-47E0-8403-846E97A3D7CC}" type="pres">
      <dgm:prSet presAssocID="{10965D56-CFA6-49C2-B779-D2DE4CCB68A6}" presName="level3hierChild" presStyleCnt="0"/>
      <dgm:spPr/>
    </dgm:pt>
    <dgm:pt modelId="{98D08479-BE42-49D3-BA18-BC47A2944146}" type="pres">
      <dgm:prSet presAssocID="{BF41CE1F-1E4B-44CC-9DE9-1B786D920292}" presName="conn2-1" presStyleLbl="parChTrans1D3" presStyleIdx="1" presStyleCnt="4"/>
      <dgm:spPr/>
      <dgm:t>
        <a:bodyPr/>
        <a:lstStyle/>
        <a:p>
          <a:endParaRPr lang="zh-CN" altLang="en-US"/>
        </a:p>
      </dgm:t>
    </dgm:pt>
    <dgm:pt modelId="{7E62D656-9B31-49F8-B9C9-BCFBEB72BF5D}" type="pres">
      <dgm:prSet presAssocID="{BF41CE1F-1E4B-44CC-9DE9-1B786D920292}" presName="connTx" presStyleLbl="parChTrans1D3" presStyleIdx="1" presStyleCnt="4"/>
      <dgm:spPr/>
      <dgm:t>
        <a:bodyPr/>
        <a:lstStyle/>
        <a:p>
          <a:endParaRPr lang="zh-CN" altLang="en-US"/>
        </a:p>
      </dgm:t>
    </dgm:pt>
    <dgm:pt modelId="{C6E97FB7-8AB0-43A8-A379-B1792F953D27}" type="pres">
      <dgm:prSet presAssocID="{AF75B251-00EE-4542-AD79-9DC8DEC0E330}" presName="root2" presStyleCnt="0"/>
      <dgm:spPr/>
    </dgm:pt>
    <dgm:pt modelId="{2CEB55A1-10A0-494D-AFFE-77363B912B85}" type="pres">
      <dgm:prSet presAssocID="{AF75B251-00EE-4542-AD79-9DC8DEC0E330}" presName="LevelTwoTextNode" presStyleLbl="node3" presStyleIdx="1" presStyleCnt="4">
        <dgm:presLayoutVars>
          <dgm:chPref val="3"/>
        </dgm:presLayoutVars>
      </dgm:prSet>
      <dgm:spPr/>
      <dgm:t>
        <a:bodyPr/>
        <a:lstStyle/>
        <a:p>
          <a:endParaRPr lang="zh-CN" altLang="en-US"/>
        </a:p>
      </dgm:t>
    </dgm:pt>
    <dgm:pt modelId="{4A46D80B-3D6D-4A04-AC67-0BDF5FEC3790}" type="pres">
      <dgm:prSet presAssocID="{AF75B251-00EE-4542-AD79-9DC8DEC0E330}" presName="level3hierChild" presStyleCnt="0"/>
      <dgm:spPr/>
    </dgm:pt>
    <dgm:pt modelId="{EF223935-37D3-4DAA-954B-71385B2A59F9}" type="pres">
      <dgm:prSet presAssocID="{497943B7-2396-4036-B7A7-EF286451BACB}" presName="conn2-1" presStyleLbl="parChTrans1D4" presStyleIdx="1" presStyleCnt="4"/>
      <dgm:spPr/>
      <dgm:t>
        <a:bodyPr/>
        <a:lstStyle/>
        <a:p>
          <a:endParaRPr lang="zh-CN" altLang="en-US"/>
        </a:p>
      </dgm:t>
    </dgm:pt>
    <dgm:pt modelId="{D754073F-3F7C-4254-B8CD-9298FD0580CB}" type="pres">
      <dgm:prSet presAssocID="{497943B7-2396-4036-B7A7-EF286451BACB}" presName="connTx" presStyleLbl="parChTrans1D4" presStyleIdx="1" presStyleCnt="4"/>
      <dgm:spPr/>
      <dgm:t>
        <a:bodyPr/>
        <a:lstStyle/>
        <a:p>
          <a:endParaRPr lang="zh-CN" altLang="en-US"/>
        </a:p>
      </dgm:t>
    </dgm:pt>
    <dgm:pt modelId="{C1620608-0777-4F0A-8B42-21B8E85F467D}" type="pres">
      <dgm:prSet presAssocID="{71CDAC3F-CEC7-4664-AEA0-9A80900567F4}" presName="root2" presStyleCnt="0"/>
      <dgm:spPr/>
    </dgm:pt>
    <dgm:pt modelId="{A8280B70-0A85-497E-A30F-E10596F60F0B}" type="pres">
      <dgm:prSet presAssocID="{71CDAC3F-CEC7-4664-AEA0-9A80900567F4}" presName="LevelTwoTextNode" presStyleLbl="node4" presStyleIdx="1" presStyleCnt="4">
        <dgm:presLayoutVars>
          <dgm:chPref val="3"/>
        </dgm:presLayoutVars>
      </dgm:prSet>
      <dgm:spPr/>
      <dgm:t>
        <a:bodyPr/>
        <a:lstStyle/>
        <a:p>
          <a:endParaRPr lang="zh-CN" altLang="en-US"/>
        </a:p>
      </dgm:t>
    </dgm:pt>
    <dgm:pt modelId="{7CA67F35-6008-470C-884A-DD45ECD72205}" type="pres">
      <dgm:prSet presAssocID="{71CDAC3F-CEC7-4664-AEA0-9A80900567F4}" presName="level3hierChild" presStyleCnt="0"/>
      <dgm:spPr/>
    </dgm:pt>
    <dgm:pt modelId="{181D2A8D-2B61-41E7-B3A3-90BAB66165B5}" type="pres">
      <dgm:prSet presAssocID="{0CB3EB2A-68F0-4D8F-9546-6B320A502621}" presName="conn2-1" presStyleLbl="parChTrans1D2" presStyleIdx="1" presStyleCnt="2"/>
      <dgm:spPr/>
      <dgm:t>
        <a:bodyPr/>
        <a:lstStyle/>
        <a:p>
          <a:endParaRPr lang="zh-CN" altLang="en-US"/>
        </a:p>
      </dgm:t>
    </dgm:pt>
    <dgm:pt modelId="{BA8DE02B-7C67-4832-BC34-E1515B450B1B}" type="pres">
      <dgm:prSet presAssocID="{0CB3EB2A-68F0-4D8F-9546-6B320A502621}" presName="connTx" presStyleLbl="parChTrans1D2" presStyleIdx="1" presStyleCnt="2"/>
      <dgm:spPr/>
      <dgm:t>
        <a:bodyPr/>
        <a:lstStyle/>
        <a:p>
          <a:endParaRPr lang="zh-CN" altLang="en-US"/>
        </a:p>
      </dgm:t>
    </dgm:pt>
    <dgm:pt modelId="{BEFB23C1-85C0-4EA2-8B81-820E653B9E03}" type="pres">
      <dgm:prSet presAssocID="{13572C91-DA18-461F-8832-2C13F2DB15B4}" presName="root2" presStyleCnt="0"/>
      <dgm:spPr/>
    </dgm:pt>
    <dgm:pt modelId="{DE299BFD-6095-4436-B007-E7544E2F8D54}" type="pres">
      <dgm:prSet presAssocID="{13572C91-DA18-461F-8832-2C13F2DB15B4}" presName="LevelTwoTextNode" presStyleLbl="node2" presStyleIdx="1" presStyleCnt="2">
        <dgm:presLayoutVars>
          <dgm:chPref val="3"/>
        </dgm:presLayoutVars>
      </dgm:prSet>
      <dgm:spPr/>
      <dgm:t>
        <a:bodyPr/>
        <a:lstStyle/>
        <a:p>
          <a:endParaRPr lang="zh-CN" altLang="en-US"/>
        </a:p>
      </dgm:t>
    </dgm:pt>
    <dgm:pt modelId="{81CD32B0-356E-4546-BAF9-646C7AE83628}" type="pres">
      <dgm:prSet presAssocID="{13572C91-DA18-461F-8832-2C13F2DB15B4}" presName="level3hierChild" presStyleCnt="0"/>
      <dgm:spPr/>
    </dgm:pt>
    <dgm:pt modelId="{2225BA30-E6D1-4BD2-AA7D-95581FFBE30C}" type="pres">
      <dgm:prSet presAssocID="{374E95E0-B09D-4E3F-A479-A4B0390EB72B}" presName="conn2-1" presStyleLbl="parChTrans1D3" presStyleIdx="2" presStyleCnt="4"/>
      <dgm:spPr/>
      <dgm:t>
        <a:bodyPr/>
        <a:lstStyle/>
        <a:p>
          <a:endParaRPr lang="zh-CN" altLang="en-US"/>
        </a:p>
      </dgm:t>
    </dgm:pt>
    <dgm:pt modelId="{DBC96893-57F4-4952-A3D2-8046EA84B94C}" type="pres">
      <dgm:prSet presAssocID="{374E95E0-B09D-4E3F-A479-A4B0390EB72B}" presName="connTx" presStyleLbl="parChTrans1D3" presStyleIdx="2" presStyleCnt="4"/>
      <dgm:spPr/>
      <dgm:t>
        <a:bodyPr/>
        <a:lstStyle/>
        <a:p>
          <a:endParaRPr lang="zh-CN" altLang="en-US"/>
        </a:p>
      </dgm:t>
    </dgm:pt>
    <dgm:pt modelId="{C0E2FC75-79C7-4FDA-B8AB-512D15265529}" type="pres">
      <dgm:prSet presAssocID="{A8D574F8-D0CE-4037-80C7-8723F3E10D95}" presName="root2" presStyleCnt="0"/>
      <dgm:spPr/>
    </dgm:pt>
    <dgm:pt modelId="{DAAC8088-12A9-46EF-BDB5-CC0E47724D8E}" type="pres">
      <dgm:prSet presAssocID="{A8D574F8-D0CE-4037-80C7-8723F3E10D95}" presName="LevelTwoTextNode" presStyleLbl="node3" presStyleIdx="2" presStyleCnt="4">
        <dgm:presLayoutVars>
          <dgm:chPref val="3"/>
        </dgm:presLayoutVars>
      </dgm:prSet>
      <dgm:spPr/>
      <dgm:t>
        <a:bodyPr/>
        <a:lstStyle/>
        <a:p>
          <a:endParaRPr lang="zh-CN" altLang="en-US"/>
        </a:p>
      </dgm:t>
    </dgm:pt>
    <dgm:pt modelId="{3C328FD2-B603-47EE-8E94-7E2C0EF5CB67}" type="pres">
      <dgm:prSet presAssocID="{A8D574F8-D0CE-4037-80C7-8723F3E10D95}" presName="level3hierChild" presStyleCnt="0"/>
      <dgm:spPr/>
    </dgm:pt>
    <dgm:pt modelId="{5184F372-3F7A-4415-8805-E53EFCAF27FE}" type="pres">
      <dgm:prSet presAssocID="{A323226A-74C8-400F-B02B-E9E10668ECF7}" presName="conn2-1" presStyleLbl="parChTrans1D4" presStyleIdx="2" presStyleCnt="4"/>
      <dgm:spPr/>
      <dgm:t>
        <a:bodyPr/>
        <a:lstStyle/>
        <a:p>
          <a:endParaRPr lang="zh-CN" altLang="en-US"/>
        </a:p>
      </dgm:t>
    </dgm:pt>
    <dgm:pt modelId="{BFE7EA8C-53B1-4A5E-8AB0-4DDCC38D7BC4}" type="pres">
      <dgm:prSet presAssocID="{A323226A-74C8-400F-B02B-E9E10668ECF7}" presName="connTx" presStyleLbl="parChTrans1D4" presStyleIdx="2" presStyleCnt="4"/>
      <dgm:spPr/>
      <dgm:t>
        <a:bodyPr/>
        <a:lstStyle/>
        <a:p>
          <a:endParaRPr lang="zh-CN" altLang="en-US"/>
        </a:p>
      </dgm:t>
    </dgm:pt>
    <dgm:pt modelId="{BFEB5165-33FC-4905-A006-F62E12929172}" type="pres">
      <dgm:prSet presAssocID="{97231B6D-0328-4FCB-98F8-80F241B8A546}" presName="root2" presStyleCnt="0"/>
      <dgm:spPr/>
    </dgm:pt>
    <dgm:pt modelId="{53C7A23A-2C73-424F-9F47-D6D584E7244C}" type="pres">
      <dgm:prSet presAssocID="{97231B6D-0328-4FCB-98F8-80F241B8A546}" presName="LevelTwoTextNode" presStyleLbl="node4" presStyleIdx="2" presStyleCnt="4">
        <dgm:presLayoutVars>
          <dgm:chPref val="3"/>
        </dgm:presLayoutVars>
      </dgm:prSet>
      <dgm:spPr/>
      <dgm:t>
        <a:bodyPr/>
        <a:lstStyle/>
        <a:p>
          <a:endParaRPr lang="zh-CN" altLang="en-US"/>
        </a:p>
      </dgm:t>
    </dgm:pt>
    <dgm:pt modelId="{10A77CF3-9193-4CBC-A59E-49295CEFBB76}" type="pres">
      <dgm:prSet presAssocID="{97231B6D-0328-4FCB-98F8-80F241B8A546}" presName="level3hierChild" presStyleCnt="0"/>
      <dgm:spPr/>
    </dgm:pt>
    <dgm:pt modelId="{72167631-94B8-4BC7-912A-A2D7D745ACAA}" type="pres">
      <dgm:prSet presAssocID="{C333BBE4-AD90-43C0-899C-33B134CFA3F8}" presName="conn2-1" presStyleLbl="parChTrans1D3" presStyleIdx="3" presStyleCnt="4"/>
      <dgm:spPr/>
      <dgm:t>
        <a:bodyPr/>
        <a:lstStyle/>
        <a:p>
          <a:endParaRPr lang="zh-CN" altLang="en-US"/>
        </a:p>
      </dgm:t>
    </dgm:pt>
    <dgm:pt modelId="{B5F98E29-2006-4168-8CDE-EC8A325A4AFD}" type="pres">
      <dgm:prSet presAssocID="{C333BBE4-AD90-43C0-899C-33B134CFA3F8}" presName="connTx" presStyleLbl="parChTrans1D3" presStyleIdx="3" presStyleCnt="4"/>
      <dgm:spPr/>
      <dgm:t>
        <a:bodyPr/>
        <a:lstStyle/>
        <a:p>
          <a:endParaRPr lang="zh-CN" altLang="en-US"/>
        </a:p>
      </dgm:t>
    </dgm:pt>
    <dgm:pt modelId="{27C251D7-7C3C-44AC-9FF2-D36C999213D4}" type="pres">
      <dgm:prSet presAssocID="{0BF0077F-1694-497E-B612-DC6F93CBDFF4}" presName="root2" presStyleCnt="0"/>
      <dgm:spPr/>
    </dgm:pt>
    <dgm:pt modelId="{C422FFCC-E551-4CCB-9E07-5C1656CE03D9}" type="pres">
      <dgm:prSet presAssocID="{0BF0077F-1694-497E-B612-DC6F93CBDFF4}" presName="LevelTwoTextNode" presStyleLbl="node3" presStyleIdx="3" presStyleCnt="4">
        <dgm:presLayoutVars>
          <dgm:chPref val="3"/>
        </dgm:presLayoutVars>
      </dgm:prSet>
      <dgm:spPr/>
      <dgm:t>
        <a:bodyPr/>
        <a:lstStyle/>
        <a:p>
          <a:endParaRPr lang="zh-CN" altLang="en-US"/>
        </a:p>
      </dgm:t>
    </dgm:pt>
    <dgm:pt modelId="{FAFBE934-6C65-4E4E-B33C-26AAD277C3CC}" type="pres">
      <dgm:prSet presAssocID="{0BF0077F-1694-497E-B612-DC6F93CBDFF4}" presName="level3hierChild" presStyleCnt="0"/>
      <dgm:spPr/>
    </dgm:pt>
    <dgm:pt modelId="{1D2D88B7-148F-4E9A-B6A9-2CB4C9843971}" type="pres">
      <dgm:prSet presAssocID="{53326D1F-22E7-4784-87C3-2F50404760A9}" presName="conn2-1" presStyleLbl="parChTrans1D4" presStyleIdx="3" presStyleCnt="4"/>
      <dgm:spPr/>
      <dgm:t>
        <a:bodyPr/>
        <a:lstStyle/>
        <a:p>
          <a:endParaRPr lang="zh-CN" altLang="en-US"/>
        </a:p>
      </dgm:t>
    </dgm:pt>
    <dgm:pt modelId="{846591D0-911A-4F31-BE95-E5DA869EDB3A}" type="pres">
      <dgm:prSet presAssocID="{53326D1F-22E7-4784-87C3-2F50404760A9}" presName="connTx" presStyleLbl="parChTrans1D4" presStyleIdx="3" presStyleCnt="4"/>
      <dgm:spPr/>
      <dgm:t>
        <a:bodyPr/>
        <a:lstStyle/>
        <a:p>
          <a:endParaRPr lang="zh-CN" altLang="en-US"/>
        </a:p>
      </dgm:t>
    </dgm:pt>
    <dgm:pt modelId="{5BDB18AD-0E90-4792-BFC3-207972F69FFC}" type="pres">
      <dgm:prSet presAssocID="{A5080B78-7FB8-4A42-AC64-8FF49FF8C010}" presName="root2" presStyleCnt="0"/>
      <dgm:spPr/>
    </dgm:pt>
    <dgm:pt modelId="{EBEBA6AA-0384-4805-A2BE-256D8C4A8632}" type="pres">
      <dgm:prSet presAssocID="{A5080B78-7FB8-4A42-AC64-8FF49FF8C010}" presName="LevelTwoTextNode" presStyleLbl="node4" presStyleIdx="3" presStyleCnt="4">
        <dgm:presLayoutVars>
          <dgm:chPref val="3"/>
        </dgm:presLayoutVars>
      </dgm:prSet>
      <dgm:spPr/>
      <dgm:t>
        <a:bodyPr/>
        <a:lstStyle/>
        <a:p>
          <a:endParaRPr lang="zh-CN" altLang="en-US"/>
        </a:p>
      </dgm:t>
    </dgm:pt>
    <dgm:pt modelId="{C5F352EF-F392-4F72-9034-34B9D2AB1C48}" type="pres">
      <dgm:prSet presAssocID="{A5080B78-7FB8-4A42-AC64-8FF49FF8C010}" presName="level3hierChild" presStyleCnt="0"/>
      <dgm:spPr/>
    </dgm:pt>
  </dgm:ptLst>
  <dgm:cxnLst>
    <dgm:cxn modelId="{C50AC30B-6A57-4CA2-9DD2-C43278F3C425}" type="presOf" srcId="{A8D574F8-D0CE-4037-80C7-8723F3E10D95}" destId="{DAAC8088-12A9-46EF-BDB5-CC0E47724D8E}" srcOrd="0" destOrd="0" presId="urn:microsoft.com/office/officeart/2008/layout/HorizontalMultiLevelHierarchy"/>
    <dgm:cxn modelId="{49DE2D88-0366-4535-8298-28306204CD29}" srcId="{A8D574F8-D0CE-4037-80C7-8723F3E10D95}" destId="{97231B6D-0328-4FCB-98F8-80F241B8A546}" srcOrd="0" destOrd="0" parTransId="{A323226A-74C8-400F-B02B-E9E10668ECF7}" sibTransId="{67D4FF5D-07C3-442F-88B4-419E351907D7}"/>
    <dgm:cxn modelId="{6987C5DF-47BE-4C26-8698-ADC9DB594836}" srcId="{5F4578E1-6A78-4959-ADA6-F15F78E61018}" destId="{AF75B251-00EE-4542-AD79-9DC8DEC0E330}" srcOrd="1" destOrd="0" parTransId="{BF41CE1F-1E4B-44CC-9DE9-1B786D920292}" sibTransId="{454A4B08-B99A-4AFA-8E21-6A3F8D65971D}"/>
    <dgm:cxn modelId="{642C00EF-DDD2-418E-B53B-5531E7888EB6}" type="presOf" srcId="{AF75B251-00EE-4542-AD79-9DC8DEC0E330}" destId="{2CEB55A1-10A0-494D-AFFE-77363B912B85}" srcOrd="0" destOrd="0" presId="urn:microsoft.com/office/officeart/2008/layout/HorizontalMultiLevelHierarchy"/>
    <dgm:cxn modelId="{F9F086CB-4F94-42BD-ADF9-1979B9513192}" type="presOf" srcId="{374E95E0-B09D-4E3F-A479-A4B0390EB72B}" destId="{DBC96893-57F4-4952-A3D2-8046EA84B94C}" srcOrd="1" destOrd="0" presId="urn:microsoft.com/office/officeart/2008/layout/HorizontalMultiLevelHierarchy"/>
    <dgm:cxn modelId="{69F9619E-A896-4353-BEF1-C8464065435F}" type="presOf" srcId="{0BF0077F-1694-497E-B612-DC6F93CBDFF4}" destId="{C422FFCC-E551-4CCB-9E07-5C1656CE03D9}" srcOrd="0" destOrd="0" presId="urn:microsoft.com/office/officeart/2008/layout/HorizontalMultiLevelHierarchy"/>
    <dgm:cxn modelId="{EA7BDC39-B3DC-4681-A355-B00E2AB9FF4B}" srcId="{56B03ED6-EFC6-4275-9800-BE957981280D}" destId="{5F4578E1-6A78-4959-ADA6-F15F78E61018}" srcOrd="0" destOrd="0" parTransId="{F5DC8B9C-BE48-4B35-8466-159C7F0E5341}" sibTransId="{39CCFDC2-64CB-46D3-B652-AD5002487C03}"/>
    <dgm:cxn modelId="{B3F91FFD-1746-4077-ABF1-D7BFBCAA9765}" type="presOf" srcId="{97231B6D-0328-4FCB-98F8-80F241B8A546}" destId="{53C7A23A-2C73-424F-9F47-D6D584E7244C}" srcOrd="0" destOrd="0" presId="urn:microsoft.com/office/officeart/2008/layout/HorizontalMultiLevelHierarchy"/>
    <dgm:cxn modelId="{6249DEE9-5A60-4F14-A9A1-186C9302317D}" type="presOf" srcId="{FD145715-06E3-4B26-998F-916059420798}" destId="{65D7737B-6F30-4327-84F1-4DA5F8082CB8}" srcOrd="0" destOrd="0" presId="urn:microsoft.com/office/officeart/2008/layout/HorizontalMultiLevelHierarchy"/>
    <dgm:cxn modelId="{0D7FDE39-A83E-41AA-B171-D24D90DFE5E4}" type="presOf" srcId="{3F67FBD0-93AB-4952-B32F-96DF0AEC56F3}" destId="{414FF0F7-EFCB-43C6-A1A0-82FD3FD73300}" srcOrd="1" destOrd="0" presId="urn:microsoft.com/office/officeart/2008/layout/HorizontalMultiLevelHierarchy"/>
    <dgm:cxn modelId="{96FB6099-D1A3-4772-841C-7FD249BCBA64}" type="presOf" srcId="{53326D1F-22E7-4784-87C3-2F50404760A9}" destId="{846591D0-911A-4F31-BE95-E5DA869EDB3A}" srcOrd="1" destOrd="0" presId="urn:microsoft.com/office/officeart/2008/layout/HorizontalMultiLevelHierarchy"/>
    <dgm:cxn modelId="{1058F89E-2D0D-4C0E-8B6A-E9F3B011A66D}" type="presOf" srcId="{3F67FBD0-93AB-4952-B32F-96DF0AEC56F3}" destId="{EE1655ED-84B7-40D3-852B-DD4B3D4274AC}" srcOrd="0" destOrd="0" presId="urn:microsoft.com/office/officeart/2008/layout/HorizontalMultiLevelHierarchy"/>
    <dgm:cxn modelId="{98B52406-716A-4511-BC07-1CC9D8BF9FA1}" type="presOf" srcId="{0CB3EB2A-68F0-4D8F-9546-6B320A502621}" destId="{BA8DE02B-7C67-4832-BC34-E1515B450B1B}" srcOrd="1" destOrd="0" presId="urn:microsoft.com/office/officeart/2008/layout/HorizontalMultiLevelHierarchy"/>
    <dgm:cxn modelId="{5E9C919A-D8D3-44C3-B80D-4E8ADC8804EA}" type="presOf" srcId="{5F4578E1-6A78-4959-ADA6-F15F78E61018}" destId="{BCD9A9B4-28A0-4F79-90D1-4BCC850B91DD}" srcOrd="0" destOrd="0" presId="urn:microsoft.com/office/officeart/2008/layout/HorizontalMultiLevelHierarchy"/>
    <dgm:cxn modelId="{1F95C081-5926-4AB7-8458-3605CF3500F6}" srcId="{13572C91-DA18-461F-8832-2C13F2DB15B4}" destId="{0BF0077F-1694-497E-B612-DC6F93CBDFF4}" srcOrd="1" destOrd="0" parTransId="{C333BBE4-AD90-43C0-899C-33B134CFA3F8}" sibTransId="{CA8A2610-B8D8-4A65-B6EE-C971DDD1668E}"/>
    <dgm:cxn modelId="{5EA5F444-CB94-4D0B-9940-2C2ACCF91089}" type="presOf" srcId="{C333BBE4-AD90-43C0-899C-33B134CFA3F8}" destId="{B5F98E29-2006-4168-8CDE-EC8A325A4AFD}" srcOrd="1" destOrd="0" presId="urn:microsoft.com/office/officeart/2008/layout/HorizontalMultiLevelHierarchy"/>
    <dgm:cxn modelId="{9E0D8F36-08A2-49EC-AF17-6788248D477D}" type="presOf" srcId="{56B03ED6-EFC6-4275-9800-BE957981280D}" destId="{81DDCB12-CD78-46A3-B9C2-9A75D1ABB33C}" srcOrd="0" destOrd="0" presId="urn:microsoft.com/office/officeart/2008/layout/HorizontalMultiLevelHierarchy"/>
    <dgm:cxn modelId="{6C337E02-B933-440C-B380-AA736837FE27}" srcId="{13572C91-DA18-461F-8832-2C13F2DB15B4}" destId="{A8D574F8-D0CE-4037-80C7-8723F3E10D95}" srcOrd="0" destOrd="0" parTransId="{374E95E0-B09D-4E3F-A479-A4B0390EB72B}" sibTransId="{FBCB3728-E1F5-4887-8EF6-C7FB42E47811}"/>
    <dgm:cxn modelId="{7EA20425-9D6B-4526-9B48-CBA6D477DB69}" srcId="{4A67758F-0766-49C1-82D0-69D42FD121B3}" destId="{56B03ED6-EFC6-4275-9800-BE957981280D}" srcOrd="0" destOrd="0" parTransId="{B2363AF2-7860-4F26-84D6-36A2D43EEC6D}" sibTransId="{3A45295D-B62A-4880-B403-BBC69405E399}"/>
    <dgm:cxn modelId="{D0300ACC-01A8-407C-8307-DE82A4693581}" type="presOf" srcId="{F5DC8B9C-BE48-4B35-8466-159C7F0E5341}" destId="{04AB1079-8058-42E3-9570-C4BE9DCFE3BA}" srcOrd="0" destOrd="0" presId="urn:microsoft.com/office/officeart/2008/layout/HorizontalMultiLevelHierarchy"/>
    <dgm:cxn modelId="{F3B567E9-66A6-421C-9195-85EFC7E7258B}" type="presOf" srcId="{4A67758F-0766-49C1-82D0-69D42FD121B3}" destId="{1C65CED1-4272-439B-81D4-3A8BD31DA167}" srcOrd="0" destOrd="0" presId="urn:microsoft.com/office/officeart/2008/layout/HorizontalMultiLevelHierarchy"/>
    <dgm:cxn modelId="{C7BCDA08-085A-44B8-9F89-AB246A2A8E53}" type="presOf" srcId="{A323226A-74C8-400F-B02B-E9E10668ECF7}" destId="{5184F372-3F7A-4415-8805-E53EFCAF27FE}" srcOrd="0" destOrd="0" presId="urn:microsoft.com/office/officeart/2008/layout/HorizontalMultiLevelHierarchy"/>
    <dgm:cxn modelId="{AA84630A-8979-4FCA-8BE2-4DAE7934F248}" type="presOf" srcId="{374E95E0-B09D-4E3F-A479-A4B0390EB72B}" destId="{2225BA30-E6D1-4BD2-AA7D-95581FFBE30C}" srcOrd="0" destOrd="0" presId="urn:microsoft.com/office/officeart/2008/layout/HorizontalMultiLevelHierarchy"/>
    <dgm:cxn modelId="{51EF961D-11CE-4A93-AA01-371665F66C7C}" type="presOf" srcId="{53326D1F-22E7-4784-87C3-2F50404760A9}" destId="{1D2D88B7-148F-4E9A-B6A9-2CB4C9843971}" srcOrd="0" destOrd="0" presId="urn:microsoft.com/office/officeart/2008/layout/HorizontalMultiLevelHierarchy"/>
    <dgm:cxn modelId="{679C84D9-1D10-4E42-B59B-0DBFCC7424CB}" type="presOf" srcId="{497943B7-2396-4036-B7A7-EF286451BACB}" destId="{D754073F-3F7C-4254-B8CD-9298FD0580CB}" srcOrd="1" destOrd="0" presId="urn:microsoft.com/office/officeart/2008/layout/HorizontalMultiLevelHierarchy"/>
    <dgm:cxn modelId="{B761E5D4-1D8F-43D3-8DCD-AA31874CD3A4}" srcId="{87A4C66A-426A-4C31-B7E1-1470B446F560}" destId="{10965D56-CFA6-49C2-B779-D2DE4CCB68A6}" srcOrd="0" destOrd="0" parTransId="{FD145715-06E3-4B26-998F-916059420798}" sibTransId="{81AD22CC-2E83-47FE-AB7D-A95A5A7D16E6}"/>
    <dgm:cxn modelId="{313F8A22-BE79-457F-880A-52E764F9944A}" srcId="{5F4578E1-6A78-4959-ADA6-F15F78E61018}" destId="{87A4C66A-426A-4C31-B7E1-1470B446F560}" srcOrd="0" destOrd="0" parTransId="{3F67FBD0-93AB-4952-B32F-96DF0AEC56F3}" sibTransId="{0AF1DED8-131E-48E4-B281-4B167FF3A236}"/>
    <dgm:cxn modelId="{21000063-1EEB-482A-B30C-101B759C1484}" type="presOf" srcId="{A323226A-74C8-400F-B02B-E9E10668ECF7}" destId="{BFE7EA8C-53B1-4A5E-8AB0-4DDCC38D7BC4}" srcOrd="1" destOrd="0" presId="urn:microsoft.com/office/officeart/2008/layout/HorizontalMultiLevelHierarchy"/>
    <dgm:cxn modelId="{923727A4-EAFF-49E6-827B-C9EFF7463235}" type="presOf" srcId="{497943B7-2396-4036-B7A7-EF286451BACB}" destId="{EF223935-37D3-4DAA-954B-71385B2A59F9}" srcOrd="0" destOrd="0" presId="urn:microsoft.com/office/officeart/2008/layout/HorizontalMultiLevelHierarchy"/>
    <dgm:cxn modelId="{AA328809-1641-4497-A190-AB5B5BD9DD6C}" type="presOf" srcId="{71CDAC3F-CEC7-4664-AEA0-9A80900567F4}" destId="{A8280B70-0A85-497E-A30F-E10596F60F0B}" srcOrd="0" destOrd="0" presId="urn:microsoft.com/office/officeart/2008/layout/HorizontalMultiLevelHierarchy"/>
    <dgm:cxn modelId="{CDFDE9B0-54C5-464C-A28B-935BD04271F2}" type="presOf" srcId="{BF41CE1F-1E4B-44CC-9DE9-1B786D920292}" destId="{98D08479-BE42-49D3-BA18-BC47A2944146}" srcOrd="0" destOrd="0" presId="urn:microsoft.com/office/officeart/2008/layout/HorizontalMultiLevelHierarchy"/>
    <dgm:cxn modelId="{983DCC39-CD19-4A9B-BC1C-54A748159FA8}" srcId="{56B03ED6-EFC6-4275-9800-BE957981280D}" destId="{13572C91-DA18-461F-8832-2C13F2DB15B4}" srcOrd="1" destOrd="0" parTransId="{0CB3EB2A-68F0-4D8F-9546-6B320A502621}" sibTransId="{DBCCA4C4-54E4-49F2-A8F8-75B9E84F3B71}"/>
    <dgm:cxn modelId="{3EA128FE-AC50-4C87-A5E3-2DB08BA61014}" srcId="{0BF0077F-1694-497E-B612-DC6F93CBDFF4}" destId="{A5080B78-7FB8-4A42-AC64-8FF49FF8C010}" srcOrd="0" destOrd="0" parTransId="{53326D1F-22E7-4784-87C3-2F50404760A9}" sibTransId="{5FC2364D-5D12-481E-B026-576B2710D75A}"/>
    <dgm:cxn modelId="{0904346F-E137-42FF-9744-99A9592DAFF9}" type="presOf" srcId="{0CB3EB2A-68F0-4D8F-9546-6B320A502621}" destId="{181D2A8D-2B61-41E7-B3A3-90BAB66165B5}" srcOrd="0" destOrd="0" presId="urn:microsoft.com/office/officeart/2008/layout/HorizontalMultiLevelHierarchy"/>
    <dgm:cxn modelId="{AA6F1279-5DF6-4658-B282-D70B6B30A56A}" type="presOf" srcId="{BF41CE1F-1E4B-44CC-9DE9-1B786D920292}" destId="{7E62D656-9B31-49F8-B9C9-BCFBEB72BF5D}" srcOrd="1" destOrd="0" presId="urn:microsoft.com/office/officeart/2008/layout/HorizontalMultiLevelHierarchy"/>
    <dgm:cxn modelId="{57124213-23DE-48D1-AD7D-E103C810CD09}" type="presOf" srcId="{87A4C66A-426A-4C31-B7E1-1470B446F560}" destId="{533D37BB-787A-47A0-981F-2EA4B5015515}" srcOrd="0" destOrd="0" presId="urn:microsoft.com/office/officeart/2008/layout/HorizontalMultiLevelHierarchy"/>
    <dgm:cxn modelId="{50492932-B8B8-4065-BD6E-93B9573E162B}" type="presOf" srcId="{C333BBE4-AD90-43C0-899C-33B134CFA3F8}" destId="{72167631-94B8-4BC7-912A-A2D7D745ACAA}" srcOrd="0" destOrd="0" presId="urn:microsoft.com/office/officeart/2008/layout/HorizontalMultiLevelHierarchy"/>
    <dgm:cxn modelId="{CE62A490-EC45-48DD-8DD6-9188DF00EBD8}" type="presOf" srcId="{10965D56-CFA6-49C2-B779-D2DE4CCB68A6}" destId="{657D3E92-FF57-4398-8B62-513A505ABC32}" srcOrd="0" destOrd="0" presId="urn:microsoft.com/office/officeart/2008/layout/HorizontalMultiLevelHierarchy"/>
    <dgm:cxn modelId="{5A4E7987-F58F-49E5-90BE-9CAA9AB74120}" type="presOf" srcId="{13572C91-DA18-461F-8832-2C13F2DB15B4}" destId="{DE299BFD-6095-4436-B007-E7544E2F8D54}" srcOrd="0" destOrd="0" presId="urn:microsoft.com/office/officeart/2008/layout/HorizontalMultiLevelHierarchy"/>
    <dgm:cxn modelId="{34AD1FAE-7724-4648-BE12-9AE464304EC6}" type="presOf" srcId="{FD145715-06E3-4B26-998F-916059420798}" destId="{6C4DE58F-D583-44F8-826E-F41256801320}" srcOrd="1" destOrd="0" presId="urn:microsoft.com/office/officeart/2008/layout/HorizontalMultiLevelHierarchy"/>
    <dgm:cxn modelId="{DAC7B948-93DB-450B-8CF9-5DEB6B5DABDC}" srcId="{AF75B251-00EE-4542-AD79-9DC8DEC0E330}" destId="{71CDAC3F-CEC7-4664-AEA0-9A80900567F4}" srcOrd="0" destOrd="0" parTransId="{497943B7-2396-4036-B7A7-EF286451BACB}" sibTransId="{BEA730B4-B87B-4F9B-9133-2F45171DA3C0}"/>
    <dgm:cxn modelId="{837A0520-723A-42E5-8730-C00C66650D9D}" type="presOf" srcId="{F5DC8B9C-BE48-4B35-8466-159C7F0E5341}" destId="{D3A92639-A6A8-4C4D-AC1C-C8A4991B328A}" srcOrd="1" destOrd="0" presId="urn:microsoft.com/office/officeart/2008/layout/HorizontalMultiLevelHierarchy"/>
    <dgm:cxn modelId="{7346FC63-D715-48D9-A7A0-C576D03CF05C}" type="presOf" srcId="{A5080B78-7FB8-4A42-AC64-8FF49FF8C010}" destId="{EBEBA6AA-0384-4805-A2BE-256D8C4A8632}" srcOrd="0" destOrd="0" presId="urn:microsoft.com/office/officeart/2008/layout/HorizontalMultiLevelHierarchy"/>
    <dgm:cxn modelId="{9299F7E9-556B-4D68-BA70-50B9AA5EEEBF}" type="presParOf" srcId="{1C65CED1-4272-439B-81D4-3A8BD31DA167}" destId="{5FE92D7D-6BAB-4CA8-AB9A-EC21FDD22F77}" srcOrd="0" destOrd="0" presId="urn:microsoft.com/office/officeart/2008/layout/HorizontalMultiLevelHierarchy"/>
    <dgm:cxn modelId="{AF1A48BC-F7CD-434E-950C-9AFFD9092A7A}" type="presParOf" srcId="{5FE92D7D-6BAB-4CA8-AB9A-EC21FDD22F77}" destId="{81DDCB12-CD78-46A3-B9C2-9A75D1ABB33C}" srcOrd="0" destOrd="0" presId="urn:microsoft.com/office/officeart/2008/layout/HorizontalMultiLevelHierarchy"/>
    <dgm:cxn modelId="{A2A5021B-4CEB-4A85-BBC4-7FCADAA154DF}" type="presParOf" srcId="{5FE92D7D-6BAB-4CA8-AB9A-EC21FDD22F77}" destId="{FDB161B6-07D3-4C41-8FC2-E49EB97CFAF8}" srcOrd="1" destOrd="0" presId="urn:microsoft.com/office/officeart/2008/layout/HorizontalMultiLevelHierarchy"/>
    <dgm:cxn modelId="{505040FE-F6ED-4640-AABC-549E60EEF6DF}" type="presParOf" srcId="{FDB161B6-07D3-4C41-8FC2-E49EB97CFAF8}" destId="{04AB1079-8058-42E3-9570-C4BE9DCFE3BA}" srcOrd="0" destOrd="0" presId="urn:microsoft.com/office/officeart/2008/layout/HorizontalMultiLevelHierarchy"/>
    <dgm:cxn modelId="{9C9C29CD-C878-4AEA-9100-3DB9E5C4173B}" type="presParOf" srcId="{04AB1079-8058-42E3-9570-C4BE9DCFE3BA}" destId="{D3A92639-A6A8-4C4D-AC1C-C8A4991B328A}" srcOrd="0" destOrd="0" presId="urn:microsoft.com/office/officeart/2008/layout/HorizontalMultiLevelHierarchy"/>
    <dgm:cxn modelId="{E0FE18E8-ED7D-4048-B49B-7D33DFF3B382}" type="presParOf" srcId="{FDB161B6-07D3-4C41-8FC2-E49EB97CFAF8}" destId="{C5676DCF-FAEF-46B8-8FBE-167F75D8B726}" srcOrd="1" destOrd="0" presId="urn:microsoft.com/office/officeart/2008/layout/HorizontalMultiLevelHierarchy"/>
    <dgm:cxn modelId="{BC88D344-38BD-4078-B87E-51AA8B110551}" type="presParOf" srcId="{C5676DCF-FAEF-46B8-8FBE-167F75D8B726}" destId="{BCD9A9B4-28A0-4F79-90D1-4BCC850B91DD}" srcOrd="0" destOrd="0" presId="urn:microsoft.com/office/officeart/2008/layout/HorizontalMultiLevelHierarchy"/>
    <dgm:cxn modelId="{DCFED7C2-9292-486F-82A3-77473123EEF5}" type="presParOf" srcId="{C5676DCF-FAEF-46B8-8FBE-167F75D8B726}" destId="{27F4D22A-92C9-40F6-B715-2AC179345434}" srcOrd="1" destOrd="0" presId="urn:microsoft.com/office/officeart/2008/layout/HorizontalMultiLevelHierarchy"/>
    <dgm:cxn modelId="{714150A4-D4BA-406C-A3D8-21A536F18E9F}" type="presParOf" srcId="{27F4D22A-92C9-40F6-B715-2AC179345434}" destId="{EE1655ED-84B7-40D3-852B-DD4B3D4274AC}" srcOrd="0" destOrd="0" presId="urn:microsoft.com/office/officeart/2008/layout/HorizontalMultiLevelHierarchy"/>
    <dgm:cxn modelId="{6779E8DF-6353-4A49-B32A-4B8C12B455B1}" type="presParOf" srcId="{EE1655ED-84B7-40D3-852B-DD4B3D4274AC}" destId="{414FF0F7-EFCB-43C6-A1A0-82FD3FD73300}" srcOrd="0" destOrd="0" presId="urn:microsoft.com/office/officeart/2008/layout/HorizontalMultiLevelHierarchy"/>
    <dgm:cxn modelId="{20C0C453-CDA8-47AF-A5A4-A047CB2569F5}" type="presParOf" srcId="{27F4D22A-92C9-40F6-B715-2AC179345434}" destId="{6495F5AA-19FE-4BA0-B49D-5B57C7096F6C}" srcOrd="1" destOrd="0" presId="urn:microsoft.com/office/officeart/2008/layout/HorizontalMultiLevelHierarchy"/>
    <dgm:cxn modelId="{138B0AD6-8F7E-4E07-8ADF-5CF5DA77E757}" type="presParOf" srcId="{6495F5AA-19FE-4BA0-B49D-5B57C7096F6C}" destId="{533D37BB-787A-47A0-981F-2EA4B5015515}" srcOrd="0" destOrd="0" presId="urn:microsoft.com/office/officeart/2008/layout/HorizontalMultiLevelHierarchy"/>
    <dgm:cxn modelId="{78A1A854-4ECE-42DC-9753-3BA9C1C58334}" type="presParOf" srcId="{6495F5AA-19FE-4BA0-B49D-5B57C7096F6C}" destId="{38474AF9-094A-4179-B35D-A61EF5A897DC}" srcOrd="1" destOrd="0" presId="urn:microsoft.com/office/officeart/2008/layout/HorizontalMultiLevelHierarchy"/>
    <dgm:cxn modelId="{E44441DC-2080-460D-B9D6-1150C6BF842E}" type="presParOf" srcId="{38474AF9-094A-4179-B35D-A61EF5A897DC}" destId="{65D7737B-6F30-4327-84F1-4DA5F8082CB8}" srcOrd="0" destOrd="0" presId="urn:microsoft.com/office/officeart/2008/layout/HorizontalMultiLevelHierarchy"/>
    <dgm:cxn modelId="{0A6435F1-678E-4FEE-AD19-F44033F6F969}" type="presParOf" srcId="{65D7737B-6F30-4327-84F1-4DA5F8082CB8}" destId="{6C4DE58F-D583-44F8-826E-F41256801320}" srcOrd="0" destOrd="0" presId="urn:microsoft.com/office/officeart/2008/layout/HorizontalMultiLevelHierarchy"/>
    <dgm:cxn modelId="{A5BA028F-2D58-4893-AE43-996BAA7AFFE1}" type="presParOf" srcId="{38474AF9-094A-4179-B35D-A61EF5A897DC}" destId="{A1D78BD6-0DF1-41CA-9B78-A0B638FE13AA}" srcOrd="1" destOrd="0" presId="urn:microsoft.com/office/officeart/2008/layout/HorizontalMultiLevelHierarchy"/>
    <dgm:cxn modelId="{2C369224-EAA9-481B-8F44-88A5B515A8E0}" type="presParOf" srcId="{A1D78BD6-0DF1-41CA-9B78-A0B638FE13AA}" destId="{657D3E92-FF57-4398-8B62-513A505ABC32}" srcOrd="0" destOrd="0" presId="urn:microsoft.com/office/officeart/2008/layout/HorizontalMultiLevelHierarchy"/>
    <dgm:cxn modelId="{F85C4B34-22A5-427E-921C-1A3B1DD622EB}" type="presParOf" srcId="{A1D78BD6-0DF1-41CA-9B78-A0B638FE13AA}" destId="{FB11AE5B-0B2F-47E0-8403-846E97A3D7CC}" srcOrd="1" destOrd="0" presId="urn:microsoft.com/office/officeart/2008/layout/HorizontalMultiLevelHierarchy"/>
    <dgm:cxn modelId="{DD87ECF9-8554-40EC-A957-A3927EDFA040}" type="presParOf" srcId="{27F4D22A-92C9-40F6-B715-2AC179345434}" destId="{98D08479-BE42-49D3-BA18-BC47A2944146}" srcOrd="2" destOrd="0" presId="urn:microsoft.com/office/officeart/2008/layout/HorizontalMultiLevelHierarchy"/>
    <dgm:cxn modelId="{D64331C1-2ECD-4335-9564-CCB3B5F25F7C}" type="presParOf" srcId="{98D08479-BE42-49D3-BA18-BC47A2944146}" destId="{7E62D656-9B31-49F8-B9C9-BCFBEB72BF5D}" srcOrd="0" destOrd="0" presId="urn:microsoft.com/office/officeart/2008/layout/HorizontalMultiLevelHierarchy"/>
    <dgm:cxn modelId="{671511D9-9F6D-4C53-9B56-0DCAC2AE5416}" type="presParOf" srcId="{27F4D22A-92C9-40F6-B715-2AC179345434}" destId="{C6E97FB7-8AB0-43A8-A379-B1792F953D27}" srcOrd="3" destOrd="0" presId="urn:microsoft.com/office/officeart/2008/layout/HorizontalMultiLevelHierarchy"/>
    <dgm:cxn modelId="{FB753D24-AA37-43C1-8C3E-F07EFED720E9}" type="presParOf" srcId="{C6E97FB7-8AB0-43A8-A379-B1792F953D27}" destId="{2CEB55A1-10A0-494D-AFFE-77363B912B85}" srcOrd="0" destOrd="0" presId="urn:microsoft.com/office/officeart/2008/layout/HorizontalMultiLevelHierarchy"/>
    <dgm:cxn modelId="{3091B3C5-9A71-49BB-8BF4-3F8A2A8C85FB}" type="presParOf" srcId="{C6E97FB7-8AB0-43A8-A379-B1792F953D27}" destId="{4A46D80B-3D6D-4A04-AC67-0BDF5FEC3790}" srcOrd="1" destOrd="0" presId="urn:microsoft.com/office/officeart/2008/layout/HorizontalMultiLevelHierarchy"/>
    <dgm:cxn modelId="{C52F8F8D-CF6D-4133-8D27-94582A9F0094}" type="presParOf" srcId="{4A46D80B-3D6D-4A04-AC67-0BDF5FEC3790}" destId="{EF223935-37D3-4DAA-954B-71385B2A59F9}" srcOrd="0" destOrd="0" presId="urn:microsoft.com/office/officeart/2008/layout/HorizontalMultiLevelHierarchy"/>
    <dgm:cxn modelId="{1E3753AF-058C-4825-AD81-9606D227945D}" type="presParOf" srcId="{EF223935-37D3-4DAA-954B-71385B2A59F9}" destId="{D754073F-3F7C-4254-B8CD-9298FD0580CB}" srcOrd="0" destOrd="0" presId="urn:microsoft.com/office/officeart/2008/layout/HorizontalMultiLevelHierarchy"/>
    <dgm:cxn modelId="{D75EA8BC-96AE-418D-AD22-16DDF38FE13F}" type="presParOf" srcId="{4A46D80B-3D6D-4A04-AC67-0BDF5FEC3790}" destId="{C1620608-0777-4F0A-8B42-21B8E85F467D}" srcOrd="1" destOrd="0" presId="urn:microsoft.com/office/officeart/2008/layout/HorizontalMultiLevelHierarchy"/>
    <dgm:cxn modelId="{897C8CAB-B862-4A4C-8288-1D3452859ABE}" type="presParOf" srcId="{C1620608-0777-4F0A-8B42-21B8E85F467D}" destId="{A8280B70-0A85-497E-A30F-E10596F60F0B}" srcOrd="0" destOrd="0" presId="urn:microsoft.com/office/officeart/2008/layout/HorizontalMultiLevelHierarchy"/>
    <dgm:cxn modelId="{34BB3696-67B1-48F8-A8AB-45F74A8A7710}" type="presParOf" srcId="{C1620608-0777-4F0A-8B42-21B8E85F467D}" destId="{7CA67F35-6008-470C-884A-DD45ECD72205}" srcOrd="1" destOrd="0" presId="urn:microsoft.com/office/officeart/2008/layout/HorizontalMultiLevelHierarchy"/>
    <dgm:cxn modelId="{01BF1DB7-9DCB-4F49-BB4A-8DF7B0B1EC38}" type="presParOf" srcId="{FDB161B6-07D3-4C41-8FC2-E49EB97CFAF8}" destId="{181D2A8D-2B61-41E7-B3A3-90BAB66165B5}" srcOrd="2" destOrd="0" presId="urn:microsoft.com/office/officeart/2008/layout/HorizontalMultiLevelHierarchy"/>
    <dgm:cxn modelId="{E45FC165-2918-4E65-95E7-45DC99D432C1}" type="presParOf" srcId="{181D2A8D-2B61-41E7-B3A3-90BAB66165B5}" destId="{BA8DE02B-7C67-4832-BC34-E1515B450B1B}" srcOrd="0" destOrd="0" presId="urn:microsoft.com/office/officeart/2008/layout/HorizontalMultiLevelHierarchy"/>
    <dgm:cxn modelId="{81C01113-A051-4930-8CCD-19BD3E297E2D}" type="presParOf" srcId="{FDB161B6-07D3-4C41-8FC2-E49EB97CFAF8}" destId="{BEFB23C1-85C0-4EA2-8B81-820E653B9E03}" srcOrd="3" destOrd="0" presId="urn:microsoft.com/office/officeart/2008/layout/HorizontalMultiLevelHierarchy"/>
    <dgm:cxn modelId="{E334A51A-B196-45DB-9174-A1BAC2B1CB06}" type="presParOf" srcId="{BEFB23C1-85C0-4EA2-8B81-820E653B9E03}" destId="{DE299BFD-6095-4436-B007-E7544E2F8D54}" srcOrd="0" destOrd="0" presId="urn:microsoft.com/office/officeart/2008/layout/HorizontalMultiLevelHierarchy"/>
    <dgm:cxn modelId="{E454A03E-DFC8-440E-AD17-5DD21A70BF17}" type="presParOf" srcId="{BEFB23C1-85C0-4EA2-8B81-820E653B9E03}" destId="{81CD32B0-356E-4546-BAF9-646C7AE83628}" srcOrd="1" destOrd="0" presId="urn:microsoft.com/office/officeart/2008/layout/HorizontalMultiLevelHierarchy"/>
    <dgm:cxn modelId="{84E98F26-DF6F-46D6-BAC7-75175222456A}" type="presParOf" srcId="{81CD32B0-356E-4546-BAF9-646C7AE83628}" destId="{2225BA30-E6D1-4BD2-AA7D-95581FFBE30C}" srcOrd="0" destOrd="0" presId="urn:microsoft.com/office/officeart/2008/layout/HorizontalMultiLevelHierarchy"/>
    <dgm:cxn modelId="{45CFFE8F-DFD4-4645-888C-BA5C583553B0}" type="presParOf" srcId="{2225BA30-E6D1-4BD2-AA7D-95581FFBE30C}" destId="{DBC96893-57F4-4952-A3D2-8046EA84B94C}" srcOrd="0" destOrd="0" presId="urn:microsoft.com/office/officeart/2008/layout/HorizontalMultiLevelHierarchy"/>
    <dgm:cxn modelId="{A93CF872-F646-4F83-A7EC-032056A53E5C}" type="presParOf" srcId="{81CD32B0-356E-4546-BAF9-646C7AE83628}" destId="{C0E2FC75-79C7-4FDA-B8AB-512D15265529}" srcOrd="1" destOrd="0" presId="urn:microsoft.com/office/officeart/2008/layout/HorizontalMultiLevelHierarchy"/>
    <dgm:cxn modelId="{8E47C25F-51B1-4168-9693-3AD711B2398C}" type="presParOf" srcId="{C0E2FC75-79C7-4FDA-B8AB-512D15265529}" destId="{DAAC8088-12A9-46EF-BDB5-CC0E47724D8E}" srcOrd="0" destOrd="0" presId="urn:microsoft.com/office/officeart/2008/layout/HorizontalMultiLevelHierarchy"/>
    <dgm:cxn modelId="{6AC5CD97-7C93-47A7-A637-54A5D6AA4416}" type="presParOf" srcId="{C0E2FC75-79C7-4FDA-B8AB-512D15265529}" destId="{3C328FD2-B603-47EE-8E94-7E2C0EF5CB67}" srcOrd="1" destOrd="0" presId="urn:microsoft.com/office/officeart/2008/layout/HorizontalMultiLevelHierarchy"/>
    <dgm:cxn modelId="{97908558-5D2C-48A7-94F0-4B2E7F859FBA}" type="presParOf" srcId="{3C328FD2-B603-47EE-8E94-7E2C0EF5CB67}" destId="{5184F372-3F7A-4415-8805-E53EFCAF27FE}" srcOrd="0" destOrd="0" presId="urn:microsoft.com/office/officeart/2008/layout/HorizontalMultiLevelHierarchy"/>
    <dgm:cxn modelId="{D3DA88C5-FE25-43FF-94A0-B7D7846CF3B7}" type="presParOf" srcId="{5184F372-3F7A-4415-8805-E53EFCAF27FE}" destId="{BFE7EA8C-53B1-4A5E-8AB0-4DDCC38D7BC4}" srcOrd="0" destOrd="0" presId="urn:microsoft.com/office/officeart/2008/layout/HorizontalMultiLevelHierarchy"/>
    <dgm:cxn modelId="{91A562A8-50FE-4D7F-8C88-BDFD7C056787}" type="presParOf" srcId="{3C328FD2-B603-47EE-8E94-7E2C0EF5CB67}" destId="{BFEB5165-33FC-4905-A006-F62E12929172}" srcOrd="1" destOrd="0" presId="urn:microsoft.com/office/officeart/2008/layout/HorizontalMultiLevelHierarchy"/>
    <dgm:cxn modelId="{9BB577FA-5630-4499-BCF1-248268121EFA}" type="presParOf" srcId="{BFEB5165-33FC-4905-A006-F62E12929172}" destId="{53C7A23A-2C73-424F-9F47-D6D584E7244C}" srcOrd="0" destOrd="0" presId="urn:microsoft.com/office/officeart/2008/layout/HorizontalMultiLevelHierarchy"/>
    <dgm:cxn modelId="{11447D1B-446B-452C-BC3F-7E81D39DD0FB}" type="presParOf" srcId="{BFEB5165-33FC-4905-A006-F62E12929172}" destId="{10A77CF3-9193-4CBC-A59E-49295CEFBB76}" srcOrd="1" destOrd="0" presId="urn:microsoft.com/office/officeart/2008/layout/HorizontalMultiLevelHierarchy"/>
    <dgm:cxn modelId="{B19C6FC9-FA08-471E-81FC-79119FDF41F6}" type="presParOf" srcId="{81CD32B0-356E-4546-BAF9-646C7AE83628}" destId="{72167631-94B8-4BC7-912A-A2D7D745ACAA}" srcOrd="2" destOrd="0" presId="urn:microsoft.com/office/officeart/2008/layout/HorizontalMultiLevelHierarchy"/>
    <dgm:cxn modelId="{633637DB-776B-4015-B7E2-CEF44A03F4B9}" type="presParOf" srcId="{72167631-94B8-4BC7-912A-A2D7D745ACAA}" destId="{B5F98E29-2006-4168-8CDE-EC8A325A4AFD}" srcOrd="0" destOrd="0" presId="urn:microsoft.com/office/officeart/2008/layout/HorizontalMultiLevelHierarchy"/>
    <dgm:cxn modelId="{ECDE9185-924D-46AC-935B-7B99448FC45D}" type="presParOf" srcId="{81CD32B0-356E-4546-BAF9-646C7AE83628}" destId="{27C251D7-7C3C-44AC-9FF2-D36C999213D4}" srcOrd="3" destOrd="0" presId="urn:microsoft.com/office/officeart/2008/layout/HorizontalMultiLevelHierarchy"/>
    <dgm:cxn modelId="{BF15FB87-FD7A-4AEB-9B51-0D73E3093BCB}" type="presParOf" srcId="{27C251D7-7C3C-44AC-9FF2-D36C999213D4}" destId="{C422FFCC-E551-4CCB-9E07-5C1656CE03D9}" srcOrd="0" destOrd="0" presId="urn:microsoft.com/office/officeart/2008/layout/HorizontalMultiLevelHierarchy"/>
    <dgm:cxn modelId="{F5A01E75-5C38-4E6C-9DFE-022B000048F6}" type="presParOf" srcId="{27C251D7-7C3C-44AC-9FF2-D36C999213D4}" destId="{FAFBE934-6C65-4E4E-B33C-26AAD277C3CC}" srcOrd="1" destOrd="0" presId="urn:microsoft.com/office/officeart/2008/layout/HorizontalMultiLevelHierarchy"/>
    <dgm:cxn modelId="{526EA779-E697-41DF-85A6-09A6BDB173DE}" type="presParOf" srcId="{FAFBE934-6C65-4E4E-B33C-26AAD277C3CC}" destId="{1D2D88B7-148F-4E9A-B6A9-2CB4C9843971}" srcOrd="0" destOrd="0" presId="urn:microsoft.com/office/officeart/2008/layout/HorizontalMultiLevelHierarchy"/>
    <dgm:cxn modelId="{12CEC918-4D71-444E-AC08-778275843DF0}" type="presParOf" srcId="{1D2D88B7-148F-4E9A-B6A9-2CB4C9843971}" destId="{846591D0-911A-4F31-BE95-E5DA869EDB3A}" srcOrd="0" destOrd="0" presId="urn:microsoft.com/office/officeart/2008/layout/HorizontalMultiLevelHierarchy"/>
    <dgm:cxn modelId="{5C939182-39D2-4FCB-B068-36046D559F87}" type="presParOf" srcId="{FAFBE934-6C65-4E4E-B33C-26AAD277C3CC}" destId="{5BDB18AD-0E90-4792-BFC3-207972F69FFC}" srcOrd="1" destOrd="0" presId="urn:microsoft.com/office/officeart/2008/layout/HorizontalMultiLevelHierarchy"/>
    <dgm:cxn modelId="{B6F78EA5-5441-4906-B991-9599C55A5F37}" type="presParOf" srcId="{5BDB18AD-0E90-4792-BFC3-207972F69FFC}" destId="{EBEBA6AA-0384-4805-A2BE-256D8C4A8632}" srcOrd="0" destOrd="0" presId="urn:microsoft.com/office/officeart/2008/layout/HorizontalMultiLevelHierarchy"/>
    <dgm:cxn modelId="{DDD8395E-FA17-4EF3-9FCD-368752AB889F}" type="presParOf" srcId="{5BDB18AD-0E90-4792-BFC3-207972F69FFC}" destId="{C5F352EF-F392-4F72-9034-34B9D2AB1C48}"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cxnSp>
        <p:nvCxnSpPr>
          <p:cNvPr id="4" name="Straight Connector 7"/>
          <p:cNvCxnSpPr/>
          <p:nvPr/>
        </p:nvCxnSpPr>
        <p:spPr>
          <a:xfrm flipV="1">
            <a:off x="6289675" y="5264150"/>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lstStyle>
            <a:lvl1pPr algn="r">
              <a:defRPr sz="4400" spc="200"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6" name="Date Placeholder 3"/>
          <p:cNvSpPr>
            <a:spLocks noGrp="1"/>
          </p:cNvSpPr>
          <p:nvPr>
            <p:ph type="dt" sz="half" idx="10"/>
          </p:nvPr>
        </p:nvSpPr>
        <p:spPr/>
        <p:txBody>
          <a:bodyPr/>
          <a:lstStyle>
            <a:lvl1pPr algn="l">
              <a:defRPr smtClean="0"/>
            </a:lvl1pPr>
          </a:lstStyle>
          <a:p>
            <a:pPr>
              <a:defRPr/>
            </a:pPr>
            <a:fld id="{643D951F-A708-4DA0-8FDF-268FB2AC35A0}" type="datetimeFigureOut">
              <a:rPr lang="en-US"/>
              <a:pPr>
                <a:defRPr/>
              </a:pPr>
              <a:t>12/29/2015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5385C58-A024-4734-B3E5-00871DDB5A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FEE1C8D-3940-4441-B9A9-FAB2F6F85929}" type="datetimeFigureOut">
              <a:rPr lang="en-US"/>
              <a:pPr>
                <a:defRPr/>
              </a:pPr>
              <a:t>12/29/2015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B57A1B-D85D-4FB1-81B9-004C17BCB69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cxnSp>
        <p:nvCxnSpPr>
          <p:cNvPr id="4" name="Straight Connector 6"/>
          <p:cNvCxnSpPr/>
          <p:nvPr/>
        </p:nvCxnSpPr>
        <p:spPr>
          <a:xfrm rot="5400000" flipV="1">
            <a:off x="7543800" y="173038"/>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0AC15300-FA06-41B4-9EC8-544089C8B7EF}" type="datetimeFigureOut">
              <a:rPr lang="en-US"/>
              <a:pPr>
                <a:defRPr/>
              </a:pPr>
              <a:t>12/29/2015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A4AFCF-7C7B-42A9-8054-BD4B76920C0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598CC86F-5AA4-4188-AE7F-713E34ABDF65}" type="datetimeFigureOut">
              <a:rPr lang="en-US"/>
              <a:pPr>
                <a:defRPr/>
              </a:pPr>
              <a:t>12/29/2015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046B21-99DB-4B8E-BC2C-D132DD7CFF3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11"/>
          <p:cNvCxnSpPr/>
          <p:nvPr/>
        </p:nvCxnSpPr>
        <p:spPr>
          <a:xfrm flipV="1">
            <a:off x="6289675" y="526415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7"/>
            <a:ext cx="5829300" cy="1463040"/>
          </a:xfrm>
        </p:spPr>
        <p:txBody>
          <a:bodyPr/>
          <a:lstStyle>
            <a:lvl1pPr algn="r">
              <a:defRPr sz="4400" b="0" spc="200"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6" name="Date Placeholder 3"/>
          <p:cNvSpPr>
            <a:spLocks noGrp="1"/>
          </p:cNvSpPr>
          <p:nvPr>
            <p:ph type="dt" sz="half" idx="10"/>
          </p:nvPr>
        </p:nvSpPr>
        <p:spPr/>
        <p:txBody>
          <a:bodyPr/>
          <a:lstStyle>
            <a:lvl1pPr>
              <a:defRPr/>
            </a:lvl1pPr>
          </a:lstStyle>
          <a:p>
            <a:pPr>
              <a:defRPr/>
            </a:pPr>
            <a:fld id="{86A33C96-CB21-4E42-AD46-07F2EADA974D}" type="datetimeFigureOut">
              <a:rPr lang="en-US"/>
              <a:pPr>
                <a:defRPr/>
              </a:pPr>
              <a:t>12/29/2015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7BCCD4F-154D-4686-8B5E-1A4443B576B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DACA4349-7CBE-4183-8F72-9CE36FC58C05}" type="datetimeFigureOut">
              <a:rPr lang="en-US"/>
              <a:pPr>
                <a:defRPr/>
              </a:pPr>
              <a:t>12/29/2015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42E429-9ABD-48B7-8276-51918A6178A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68096" y="2967788"/>
            <a:ext cx="3566160" cy="33415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491990" y="2967788"/>
            <a:ext cx="3566160" cy="33415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341D2087-FBCF-4191-9A82-C2F992FB1688}" type="datetimeFigureOut">
              <a:rPr lang="en-US"/>
              <a:pPr>
                <a:defRPr/>
              </a:pPr>
              <a:t>12/29/2015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173392F-54F9-4D1A-A3F6-0779227D24E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FFE2FC28-9408-47DC-8B3A-1265173C70D7}" type="datetimeFigureOut">
              <a:rPr lang="en-US"/>
              <a:pPr>
                <a:defRPr/>
              </a:pPr>
              <a:t>12/29/2015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EEF7F0-FE22-4A52-BEA3-ABF45ED63CA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615BB3E-DA4B-43E6-92EF-D458A09492B4}" type="datetimeFigureOut">
              <a:rPr lang="en-US"/>
              <a:pPr>
                <a:defRPr/>
              </a:pPr>
              <a:t>12/29/2015</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E25CC90D-ED18-4627-87A0-5A43F13C2FC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7672D14A-F34F-4C6F-B8D9-A1E21C9CC8F7}" type="datetimeFigureOut">
              <a:rPr lang="en-US"/>
              <a:pPr>
                <a:defRPr/>
              </a:pPr>
              <a:t>12/29/2015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E6DF73-EF05-4B1B-90F1-35977E0A59A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cxnSp>
        <p:nvCxnSpPr>
          <p:cNvPr id="5" name="Straight Connector 7"/>
          <p:cNvCxnSpPr/>
          <p:nvPr/>
        </p:nvCxnSpPr>
        <p:spPr>
          <a:xfrm flipV="1">
            <a:off x="6289675" y="5264150"/>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42900" y="4960138"/>
            <a:ext cx="5829300" cy="1463040"/>
          </a:xfrm>
        </p:spPr>
        <p:txBody>
          <a:bodyPr/>
          <a:lstStyle>
            <a:lvl1pPr algn="r">
              <a:defRPr sz="4400" spc="200" baseline="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6" name="Date Placeholder 4"/>
          <p:cNvSpPr>
            <a:spLocks noGrp="1"/>
          </p:cNvSpPr>
          <p:nvPr>
            <p:ph type="dt" sz="half" idx="10"/>
          </p:nvPr>
        </p:nvSpPr>
        <p:spPr/>
        <p:txBody>
          <a:bodyPr/>
          <a:lstStyle>
            <a:lvl1pPr>
              <a:defRPr/>
            </a:lvl1pPr>
          </a:lstStyle>
          <a:p>
            <a:pPr>
              <a:defRPr/>
            </a:pPr>
            <a:fld id="{815D16B6-32C7-47A9-AFE9-E3C22893D3E9}" type="datetimeFigureOut">
              <a:rPr lang="en-US"/>
              <a:pPr>
                <a:defRPr/>
              </a:pPr>
              <a:t>12/29/2015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B556639-3223-423B-AE05-E2F4B2C9C6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350" y="585788"/>
            <a:ext cx="7289800" cy="1498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1027" name="Text Placeholder 2"/>
          <p:cNvSpPr>
            <a:spLocks noGrp="1"/>
          </p:cNvSpPr>
          <p:nvPr>
            <p:ph type="body" idx="1"/>
          </p:nvPr>
        </p:nvSpPr>
        <p:spPr bwMode="auto">
          <a:xfrm>
            <a:off x="768350" y="2286000"/>
            <a:ext cx="7289800" cy="4022725"/>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Date Placeholder 3"/>
          <p:cNvSpPr>
            <a:spLocks noGrp="1"/>
          </p:cNvSpPr>
          <p:nvPr>
            <p:ph type="dt" sz="half" idx="2"/>
          </p:nvPr>
        </p:nvSpPr>
        <p:spPr>
          <a:xfrm>
            <a:off x="768350" y="6470650"/>
            <a:ext cx="1616075" cy="274638"/>
          </a:xfrm>
          <a:prstGeom prst="rect">
            <a:avLst/>
          </a:prstGeom>
        </p:spPr>
        <p:txBody>
          <a:bodyPr vert="horz" lIns="91440" tIns="45720" rIns="91440" bIns="45720" rtlCol="0" anchor="ctr"/>
          <a:lstStyle>
            <a:lvl1pPr algn="l" fontAlgn="auto">
              <a:spcBef>
                <a:spcPts val="0"/>
              </a:spcBef>
              <a:spcAft>
                <a:spcPts val="0"/>
              </a:spcAft>
              <a:defRPr sz="1000" smtClean="0">
                <a:solidFill>
                  <a:schemeClr val="tx1">
                    <a:lumMod val="95000"/>
                    <a:lumOff val="5000"/>
                  </a:schemeClr>
                </a:solidFill>
                <a:latin typeface="+mj-lt"/>
                <a:ea typeface="+mn-ea"/>
              </a:defRPr>
            </a:lvl1pPr>
          </a:lstStyle>
          <a:p>
            <a:pPr>
              <a:defRPr/>
            </a:pPr>
            <a:fld id="{189B5328-CCD5-492C-A037-07F74E51F1BD}" type="datetimeFigureOut">
              <a:rPr lang="en-US"/>
              <a:pPr>
                <a:defRPr/>
              </a:pPr>
              <a:t>12/29/2015</a:t>
            </a:fld>
            <a:endParaRPr lang="en-US" dirty="0"/>
          </a:p>
        </p:txBody>
      </p:sp>
      <p:sp>
        <p:nvSpPr>
          <p:cNvPr id="5" name="Footer Placeholder 4"/>
          <p:cNvSpPr>
            <a:spLocks noGrp="1"/>
          </p:cNvSpPr>
          <p:nvPr>
            <p:ph type="ftr" sz="quarter" idx="3"/>
          </p:nvPr>
        </p:nvSpPr>
        <p:spPr>
          <a:xfrm>
            <a:off x="3632200" y="6470650"/>
            <a:ext cx="4425950" cy="274638"/>
          </a:xfrm>
          <a:prstGeom prst="rect">
            <a:avLst/>
          </a:prstGeom>
        </p:spPr>
        <p:txBody>
          <a:bodyPr vert="horz" lIns="91440" tIns="45720" rIns="91440" bIns="45720" rtlCol="0" anchor="ctr"/>
          <a:lstStyle>
            <a:lvl1pPr algn="r" fontAlgn="auto">
              <a:spcBef>
                <a:spcPts val="0"/>
              </a:spcBef>
              <a:spcAft>
                <a:spcPts val="0"/>
              </a:spcAft>
              <a:defRPr sz="1000" cap="all" baseline="0" dirty="0">
                <a:solidFill>
                  <a:schemeClr val="tx1">
                    <a:lumMod val="95000"/>
                    <a:lumOff val="5000"/>
                  </a:schemeClr>
                </a:solidFill>
                <a:latin typeface="+mj-lt"/>
                <a:ea typeface="+mn-ea"/>
              </a:defRPr>
            </a:lvl1pPr>
          </a:lstStyle>
          <a:p>
            <a:pPr>
              <a:defRPr/>
            </a:pPr>
            <a:endParaRPr lang="en-US"/>
          </a:p>
        </p:txBody>
      </p:sp>
      <p:sp>
        <p:nvSpPr>
          <p:cNvPr id="6" name="Slide Number Placeholder 5"/>
          <p:cNvSpPr>
            <a:spLocks noGrp="1"/>
          </p:cNvSpPr>
          <p:nvPr>
            <p:ph type="sldNum" sz="quarter" idx="4"/>
          </p:nvPr>
        </p:nvSpPr>
        <p:spPr>
          <a:xfrm>
            <a:off x="8128000" y="6470650"/>
            <a:ext cx="730250" cy="274638"/>
          </a:xfrm>
          <a:prstGeom prst="rect">
            <a:avLst/>
          </a:prstGeom>
        </p:spPr>
        <p:txBody>
          <a:bodyPr vert="horz" lIns="91440" tIns="45720" rIns="91440" bIns="45720" rtlCol="0" anchor="ctr"/>
          <a:lstStyle>
            <a:lvl1pPr algn="l" fontAlgn="auto">
              <a:spcBef>
                <a:spcPts val="0"/>
              </a:spcBef>
              <a:spcAft>
                <a:spcPts val="0"/>
              </a:spcAft>
              <a:defRPr sz="1000" smtClean="0">
                <a:solidFill>
                  <a:schemeClr val="tx1">
                    <a:lumMod val="95000"/>
                    <a:lumOff val="5000"/>
                  </a:schemeClr>
                </a:solidFill>
                <a:latin typeface="+mj-lt"/>
                <a:ea typeface="+mn-ea"/>
              </a:defRPr>
            </a:lvl1pPr>
          </a:lstStyle>
          <a:p>
            <a:pPr>
              <a:defRPr/>
            </a:pPr>
            <a:fld id="{AA504DA1-B747-4B3A-9247-EE3FCDD4C365}" type="slidenum">
              <a:rPr lang="en-US"/>
              <a:pPr>
                <a:defRPr/>
              </a:pPr>
              <a:t>‹#›</a:t>
            </a:fld>
            <a:endParaRPr lang="en-US" dirty="0"/>
          </a:p>
        </p:txBody>
      </p:sp>
      <p:cxnSp>
        <p:nvCxnSpPr>
          <p:cNvPr id="7" name="Straight Connector 6"/>
          <p:cNvCxnSpPr/>
          <p:nvPr/>
        </p:nvCxnSpPr>
        <p:spPr>
          <a:xfrm flipV="1">
            <a:off x="571500" y="82708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5" r:id="rId1"/>
    <p:sldLayoutId id="2147483714" r:id="rId2"/>
    <p:sldLayoutId id="2147483716" r:id="rId3"/>
    <p:sldLayoutId id="2147483713" r:id="rId4"/>
    <p:sldLayoutId id="2147483712" r:id="rId5"/>
    <p:sldLayoutId id="2147483711" r:id="rId6"/>
    <p:sldLayoutId id="2147483717" r:id="rId7"/>
    <p:sldLayoutId id="2147483710" r:id="rId8"/>
    <p:sldLayoutId id="2147483718" r:id="rId9"/>
    <p:sldLayoutId id="2147483709" r:id="rId10"/>
    <p:sldLayoutId id="2147483719" r:id="rId11"/>
  </p:sldLayoutIdLst>
  <p:txStyles>
    <p:titleStyle>
      <a:lvl1pPr algn="l" rtl="0" fontAlgn="base">
        <a:lnSpc>
          <a:spcPct val="80000"/>
        </a:lnSpc>
        <a:spcBef>
          <a:spcPct val="0"/>
        </a:spcBef>
        <a:spcAft>
          <a:spcPct val="0"/>
        </a:spcAft>
        <a:defRPr sz="4400" kern="1200" cap="all" spc="100">
          <a:solidFill>
            <a:srgbClr val="0D0D0D"/>
          </a:solidFill>
          <a:latin typeface="+mj-lt"/>
          <a:ea typeface="+mj-ea"/>
          <a:cs typeface="+mj-cs"/>
        </a:defRPr>
      </a:lvl1pPr>
      <a:lvl2pPr algn="l" rtl="0" fontAlgn="base">
        <a:lnSpc>
          <a:spcPct val="80000"/>
        </a:lnSpc>
        <a:spcBef>
          <a:spcPct val="0"/>
        </a:spcBef>
        <a:spcAft>
          <a:spcPct val="0"/>
        </a:spcAft>
        <a:defRPr sz="4400">
          <a:solidFill>
            <a:srgbClr val="0D0D0D"/>
          </a:solidFill>
          <a:latin typeface="Tw Cen MT Condensed"/>
        </a:defRPr>
      </a:lvl2pPr>
      <a:lvl3pPr algn="l" rtl="0" fontAlgn="base">
        <a:lnSpc>
          <a:spcPct val="80000"/>
        </a:lnSpc>
        <a:spcBef>
          <a:spcPct val="0"/>
        </a:spcBef>
        <a:spcAft>
          <a:spcPct val="0"/>
        </a:spcAft>
        <a:defRPr sz="4400">
          <a:solidFill>
            <a:srgbClr val="0D0D0D"/>
          </a:solidFill>
          <a:latin typeface="Tw Cen MT Condensed"/>
        </a:defRPr>
      </a:lvl3pPr>
      <a:lvl4pPr algn="l" rtl="0" fontAlgn="base">
        <a:lnSpc>
          <a:spcPct val="80000"/>
        </a:lnSpc>
        <a:spcBef>
          <a:spcPct val="0"/>
        </a:spcBef>
        <a:spcAft>
          <a:spcPct val="0"/>
        </a:spcAft>
        <a:defRPr sz="4400">
          <a:solidFill>
            <a:srgbClr val="0D0D0D"/>
          </a:solidFill>
          <a:latin typeface="Tw Cen MT Condensed"/>
        </a:defRPr>
      </a:lvl4pPr>
      <a:lvl5pPr algn="l" rtl="0" fontAlgn="base">
        <a:lnSpc>
          <a:spcPct val="80000"/>
        </a:lnSpc>
        <a:spcBef>
          <a:spcPct val="0"/>
        </a:spcBef>
        <a:spcAft>
          <a:spcPct val="0"/>
        </a:spcAft>
        <a:defRPr sz="4400">
          <a:solidFill>
            <a:srgbClr val="0D0D0D"/>
          </a:solidFill>
          <a:latin typeface="Tw Cen MT Condensed"/>
        </a:defRPr>
      </a:lvl5pPr>
      <a:lvl6pPr marL="457200" algn="l" rtl="0" fontAlgn="base">
        <a:lnSpc>
          <a:spcPct val="80000"/>
        </a:lnSpc>
        <a:spcBef>
          <a:spcPct val="0"/>
        </a:spcBef>
        <a:spcAft>
          <a:spcPct val="0"/>
        </a:spcAft>
        <a:defRPr sz="4400">
          <a:solidFill>
            <a:srgbClr val="0D0D0D"/>
          </a:solidFill>
          <a:latin typeface="Tw Cen MT Condensed"/>
        </a:defRPr>
      </a:lvl6pPr>
      <a:lvl7pPr marL="914400" algn="l" rtl="0" fontAlgn="base">
        <a:lnSpc>
          <a:spcPct val="80000"/>
        </a:lnSpc>
        <a:spcBef>
          <a:spcPct val="0"/>
        </a:spcBef>
        <a:spcAft>
          <a:spcPct val="0"/>
        </a:spcAft>
        <a:defRPr sz="4400">
          <a:solidFill>
            <a:srgbClr val="0D0D0D"/>
          </a:solidFill>
          <a:latin typeface="Tw Cen MT Condensed"/>
        </a:defRPr>
      </a:lvl7pPr>
      <a:lvl8pPr marL="1371600" algn="l" rtl="0" fontAlgn="base">
        <a:lnSpc>
          <a:spcPct val="80000"/>
        </a:lnSpc>
        <a:spcBef>
          <a:spcPct val="0"/>
        </a:spcBef>
        <a:spcAft>
          <a:spcPct val="0"/>
        </a:spcAft>
        <a:defRPr sz="4400">
          <a:solidFill>
            <a:srgbClr val="0D0D0D"/>
          </a:solidFill>
          <a:latin typeface="Tw Cen MT Condensed"/>
        </a:defRPr>
      </a:lvl8pPr>
      <a:lvl9pPr marL="1828800" algn="l" rtl="0" fontAlgn="base">
        <a:lnSpc>
          <a:spcPct val="80000"/>
        </a:lnSpc>
        <a:spcBef>
          <a:spcPct val="0"/>
        </a:spcBef>
        <a:spcAft>
          <a:spcPct val="0"/>
        </a:spcAft>
        <a:defRPr sz="4400">
          <a:solidFill>
            <a:srgbClr val="0D0D0D"/>
          </a:solidFill>
          <a:latin typeface="Tw Cen MT Condensed"/>
        </a:defRPr>
      </a:lvl9pPr>
    </p:titleStyle>
    <p:bodyStyle>
      <a:lvl1pPr marL="90488" indent="-90488" algn="l" rtl="0" fontAlgn="base">
        <a:lnSpc>
          <a:spcPct val="90000"/>
        </a:lnSpc>
        <a:spcBef>
          <a:spcPts val="1200"/>
        </a:spcBef>
        <a:spcAft>
          <a:spcPts val="200"/>
        </a:spcAft>
        <a:buClr>
          <a:schemeClr val="accent1"/>
        </a:buClr>
        <a:buSzPct val="100000"/>
        <a:buFont typeface="Tw Cen MT"/>
        <a:buChar char=" "/>
        <a:defRPr sz="2000" kern="1200">
          <a:solidFill>
            <a:schemeClr val="tx1"/>
          </a:solidFill>
          <a:latin typeface="+mn-lt"/>
          <a:ea typeface="+mn-ea"/>
          <a:cs typeface="+mn-cs"/>
        </a:defRPr>
      </a:lvl1pPr>
      <a:lvl2pPr marL="265113" indent="-136525" algn="l" rtl="0" fontAlgn="base">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7675" indent="-136525" algn="l" rtl="0" fontAlgn="base">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3725" indent="-136525" algn="l" rtl="0" fontAlgn="base">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6288" indent="-136525" algn="l" rtl="0" fontAlgn="base">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de.wikipedia.org/wiki/Die_Verwandlu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42900" y="4959350"/>
            <a:ext cx="5829300" cy="1463675"/>
          </a:xfrm>
        </p:spPr>
        <p:txBody>
          <a:bodyPr/>
          <a:lstStyle/>
          <a:p>
            <a:pPr fontAlgn="auto">
              <a:spcAft>
                <a:spcPts val="0"/>
              </a:spcAft>
              <a:defRPr/>
            </a:pPr>
            <a:r>
              <a:rPr lang="de-DE" altLang="zh-CN" dirty="0" smtClean="0">
                <a:solidFill>
                  <a:schemeClr val="tx1">
                    <a:lumMod val="95000"/>
                    <a:lumOff val="5000"/>
                  </a:schemeClr>
                </a:solidFill>
              </a:rPr>
              <a:t>Die Verwandlung</a:t>
            </a:r>
            <a:endParaRPr lang="de-DE" altLang="zh-CN" dirty="0">
              <a:solidFill>
                <a:schemeClr val="tx1">
                  <a:lumMod val="95000"/>
                  <a:lumOff val="5000"/>
                </a:schemeClr>
              </a:solidFill>
            </a:endParaRPr>
          </a:p>
        </p:txBody>
      </p:sp>
      <p:sp>
        <p:nvSpPr>
          <p:cNvPr id="3" name="副标题 2"/>
          <p:cNvSpPr>
            <a:spLocks noGrp="1"/>
          </p:cNvSpPr>
          <p:nvPr>
            <p:ph type="subTitle" idx="1"/>
          </p:nvPr>
        </p:nvSpPr>
        <p:spPr>
          <a:xfrm>
            <a:off x="6457950" y="4959350"/>
            <a:ext cx="2400300" cy="1463675"/>
          </a:xfrm>
        </p:spPr>
        <p:txBody>
          <a:bodyPr rtlCol="0"/>
          <a:lstStyle/>
          <a:p>
            <a:pPr fontAlgn="auto">
              <a:buFont typeface="Tw Cen MT" panose="020B0602020104020603" pitchFamily="34" charset="0"/>
              <a:buNone/>
              <a:defRPr/>
            </a:pPr>
            <a:r>
              <a:rPr lang="de-DE" altLang="zh-CN" dirty="0" smtClean="0"/>
              <a:t>Franz Kafka</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a:solidFill>
                  <a:schemeClr val="tx1">
                    <a:lumMod val="95000"/>
                    <a:lumOff val="5000"/>
                  </a:schemeClr>
                </a:solidFill>
              </a:rPr>
              <a:t>Samsa</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de-DE" altLang="zh-CN" b="1" dirty="0" smtClean="0">
                <a:solidFill>
                  <a:schemeClr val="accent1">
                    <a:lumMod val="50000"/>
                  </a:schemeClr>
                </a:solidFill>
              </a:rPr>
              <a:t>die Liebe zur Familie (schuldbewusst)</a:t>
            </a:r>
          </a:p>
          <a:p>
            <a:pPr marL="265176" lvl="1" indent="-137160" fontAlgn="auto">
              <a:defRPr/>
            </a:pPr>
            <a:r>
              <a:rPr lang="de-DE" altLang="zh-CN" dirty="0"/>
              <a:t>Die Nächte und Tage verbrachte Gregor fast ganz ohne Schlaf. Manchmal dachte er daran, beim nächsten Öffnen der Tür die Angelegenheiten der Familie ganz so wie früher wieder in die Hand zu nehmen; </a:t>
            </a:r>
            <a:r>
              <a:rPr lang="de-DE" altLang="zh-CN" dirty="0" smtClean="0"/>
              <a:t>…</a:t>
            </a:r>
          </a:p>
          <a:p>
            <a:pPr marL="265176" lvl="1" indent="-137160" fontAlgn="auto">
              <a:defRPr/>
            </a:pPr>
            <a:r>
              <a:rPr lang="zh-CN" altLang="en-US" dirty="0" smtClean="0"/>
              <a:t>有</a:t>
            </a:r>
            <a:r>
              <a:rPr lang="zh-CN" altLang="en-US" dirty="0"/>
              <a:t>一</a:t>
            </a:r>
            <a:r>
              <a:rPr lang="zh-CN" altLang="en-US" dirty="0" smtClean="0"/>
              <a:t>个想法</a:t>
            </a:r>
            <a:r>
              <a:rPr lang="zh-CN" altLang="en-US" dirty="0"/>
              <a:t>老是折磨他：下一次门再打开时他就要像过去那样</a:t>
            </a:r>
            <a:r>
              <a:rPr lang="zh-CN" altLang="en-US" dirty="0" smtClean="0"/>
              <a:t>重新挑起</a:t>
            </a:r>
            <a:r>
              <a:rPr lang="zh-CN" altLang="en-US" dirty="0"/>
              <a:t>一家的担子了；</a:t>
            </a:r>
            <a:endParaRPr lang="en-US" altLang="zh-CN" dirty="0" smtClean="0"/>
          </a:p>
          <a:p>
            <a:pPr marL="91440" indent="-91440" fontAlgn="auto">
              <a:buFont typeface="Tw Cen MT" panose="020B0602020104020603" pitchFamily="34" charset="0"/>
              <a:buChar char=" "/>
              <a:defRPr/>
            </a:pPr>
            <a:r>
              <a:rPr lang="de-DE" altLang="zh-CN" b="1" dirty="0" smtClean="0">
                <a:solidFill>
                  <a:schemeClr val="accent1">
                    <a:lumMod val="50000"/>
                  </a:schemeClr>
                </a:solidFill>
              </a:rPr>
              <a:t>Kindlichkeit</a:t>
            </a:r>
          </a:p>
          <a:p>
            <a:pPr marL="265176" lvl="1" indent="-137160" fontAlgn="auto">
              <a:defRPr/>
            </a:pPr>
            <a:r>
              <a:rPr lang="de-DE" altLang="zh-CN" dirty="0" smtClean="0"/>
              <a:t>Holzschnitz </a:t>
            </a:r>
            <a:r>
              <a:rPr lang="de-DE" altLang="zh-CN" dirty="0"/>
              <a:t>als Freizeitbeschäftigung</a:t>
            </a:r>
            <a:endParaRPr lang="en-US" altLang="zh-CN" dirty="0"/>
          </a:p>
          <a:p>
            <a:pPr marL="265176" lvl="1" indent="-137160" fontAlgn="auto">
              <a:defRPr/>
            </a:pPr>
            <a:r>
              <a:rPr lang="de-DE" altLang="zh-CN" dirty="0" err="1" smtClean="0"/>
              <a:t>erhorchte</a:t>
            </a:r>
            <a:r>
              <a:rPr lang="de-DE" altLang="zh-CN" dirty="0" smtClean="0"/>
              <a:t> </a:t>
            </a:r>
            <a:r>
              <a:rPr lang="de-DE" altLang="zh-CN" dirty="0"/>
              <a:t>er manches aus den Nebenzimmern, und wo er nun einmal Stimmen hörte, lief er gleich zu der betreffenden Tür und drückte sich mit ganzem Leib an sie. </a:t>
            </a:r>
            <a:endParaRPr lang="de-DE" altLang="zh-CN" dirty="0" smtClean="0"/>
          </a:p>
          <a:p>
            <a:pPr marL="265176" lvl="1" indent="-137160" fontAlgn="auto">
              <a:defRPr/>
            </a:pPr>
            <a:r>
              <a:rPr lang="zh-CN" altLang="en-US" dirty="0" smtClean="0"/>
              <a:t>他</a:t>
            </a:r>
            <a:r>
              <a:rPr lang="zh-CN" altLang="en-US" dirty="0"/>
              <a:t>却从隔壁房间里</a:t>
            </a:r>
            <a:r>
              <a:rPr lang="zh-CN" altLang="en-US" dirty="0" smtClean="0"/>
              <a:t>偷听到</a:t>
            </a:r>
            <a:r>
              <a:rPr lang="zh-CN" altLang="en-US" dirty="0"/>
              <a:t>一些，只要听到一点点声音，他就急忙跑到那个房间的门后， </a:t>
            </a:r>
            <a:r>
              <a:rPr lang="zh-CN" altLang="en-US" dirty="0" smtClean="0"/>
              <a:t>把整个</a:t>
            </a:r>
            <a:r>
              <a:rPr lang="zh-CN" altLang="en-US" dirty="0"/>
              <a:t>身子贴在门上</a:t>
            </a:r>
            <a:r>
              <a:rPr lang="zh-CN" altLang="en-US" dirty="0" smtClean="0"/>
              <a:t>。</a:t>
            </a:r>
            <a:endParaRPr lang="en-US" altLang="zh-CN"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Vater</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2990850" y="2308225"/>
            <a:ext cx="5654675" cy="4103688"/>
          </a:xfrm>
        </p:spPr>
        <p:txBody>
          <a:bodyPr rtlCol="0">
            <a:normAutofit fontScale="92500" lnSpcReduction="10000"/>
          </a:bodyPr>
          <a:lstStyle/>
          <a:p>
            <a:pPr marL="91440" indent="-91440" fontAlgn="auto">
              <a:buFont typeface="Tw Cen MT" panose="020B0602020104020603" pitchFamily="34" charset="0"/>
              <a:buChar char=" "/>
              <a:defRPr/>
            </a:pPr>
            <a:r>
              <a:rPr lang="zh-CN" altLang="en-US" dirty="0" smtClean="0">
                <a:solidFill>
                  <a:schemeClr val="accent1">
                    <a:lumMod val="50000"/>
                  </a:schemeClr>
                </a:solidFill>
              </a:rPr>
              <a:t>与</a:t>
            </a:r>
            <a:r>
              <a:rPr lang="en-US" altLang="zh-CN" dirty="0" err="1" smtClean="0">
                <a:solidFill>
                  <a:schemeClr val="accent1">
                    <a:lumMod val="50000"/>
                  </a:schemeClr>
                </a:solidFill>
              </a:rPr>
              <a:t>Gregor</a:t>
            </a:r>
            <a:r>
              <a:rPr lang="zh-CN" altLang="en-US" dirty="0" smtClean="0">
                <a:solidFill>
                  <a:schemeClr val="accent1">
                    <a:lumMod val="50000"/>
                  </a:schemeClr>
                </a:solidFill>
              </a:rPr>
              <a:t>是敌对态度</a:t>
            </a:r>
            <a:endParaRPr lang="en-US" altLang="zh-CN" dirty="0" smtClean="0">
              <a:solidFill>
                <a:schemeClr val="accent1">
                  <a:lumMod val="50000"/>
                </a:schemeClr>
              </a:solidFill>
            </a:endParaRPr>
          </a:p>
          <a:p>
            <a:pPr marL="91440" indent="-91440" fontAlgn="auto">
              <a:buFont typeface="Tw Cen MT" panose="020B0602020104020603" pitchFamily="34" charset="0"/>
              <a:buChar char=" "/>
              <a:defRPr/>
            </a:pPr>
            <a:r>
              <a:rPr lang="de-DE" altLang="zh-CN" dirty="0"/>
              <a:t>Der Vater </a:t>
            </a:r>
            <a:r>
              <a:rPr lang="de-DE" altLang="zh-CN" dirty="0">
                <a:solidFill>
                  <a:schemeClr val="accent1">
                    <a:lumMod val="50000"/>
                  </a:schemeClr>
                </a:solidFill>
              </a:rPr>
              <a:t>ballte mit feindseligem Ausdruck die Faust, als wolle er Gregor in sein Zimmer zurückstoßen</a:t>
            </a:r>
            <a:r>
              <a:rPr lang="de-DE" altLang="zh-CN" dirty="0"/>
              <a:t>, sah sich dann unsicher im Wohnzimmer um, beschattete dann mit den Händen die Augen und weinte, </a:t>
            </a:r>
            <a:r>
              <a:rPr lang="de-DE" altLang="zh-CN" dirty="0" err="1"/>
              <a:t>daß</a:t>
            </a:r>
            <a:r>
              <a:rPr lang="de-DE" altLang="zh-CN" dirty="0"/>
              <a:t> sich </a:t>
            </a:r>
            <a:r>
              <a:rPr lang="de-DE" altLang="zh-CN" dirty="0">
                <a:solidFill>
                  <a:schemeClr val="accent1">
                    <a:lumMod val="50000"/>
                  </a:schemeClr>
                </a:solidFill>
              </a:rPr>
              <a:t>seine mächtige </a:t>
            </a:r>
            <a:r>
              <a:rPr lang="de-DE" altLang="zh-CN" dirty="0"/>
              <a:t>Brust schüttelte</a:t>
            </a:r>
            <a:r>
              <a:rPr lang="de-DE" altLang="zh-CN" dirty="0" smtClean="0"/>
              <a:t>.</a:t>
            </a:r>
          </a:p>
          <a:p>
            <a:pPr marL="91440" indent="-91440" fontAlgn="auto">
              <a:buFont typeface="Tw Cen MT" panose="020B0602020104020603" pitchFamily="34" charset="0"/>
              <a:buChar char=" "/>
              <a:defRPr/>
            </a:pPr>
            <a:r>
              <a:rPr lang="zh-CN" altLang="en-US" dirty="0"/>
              <a:t>他父亲</a:t>
            </a:r>
            <a:r>
              <a:rPr lang="zh-CN" altLang="en-US" dirty="0">
                <a:solidFill>
                  <a:schemeClr val="accent1">
                    <a:lumMod val="50000"/>
                  </a:schemeClr>
                </a:solidFill>
              </a:rPr>
              <a:t>握紧拳头，一副恶狠狠的样子，仿佛要把格里高尔打回到房间里去</a:t>
            </a:r>
            <a:r>
              <a:rPr lang="zh-CN" altLang="en-US" dirty="0"/>
              <a:t>，接着他又犹豫不定地向起坐室扫了一眼，然后把双手遮住眼睛，哭泣起来，连他那宽阔的胸膛都在起伏不定。</a:t>
            </a:r>
            <a:endParaRPr lang="de-DE" altLang="zh-CN" dirty="0"/>
          </a:p>
          <a:p>
            <a:pPr marL="91440" indent="-91440" fontAlgn="auto">
              <a:buFont typeface="Tw Cen MT" panose="020B0602020104020603" pitchFamily="34" charset="0"/>
              <a:buChar char=" "/>
              <a:defRPr/>
            </a:pPr>
            <a:r>
              <a:rPr lang="de-DE" altLang="zh-CN" dirty="0" smtClean="0">
                <a:solidFill>
                  <a:schemeClr val="accent1">
                    <a:lumMod val="50000"/>
                  </a:schemeClr>
                </a:solidFill>
              </a:rPr>
              <a:t>und:</a:t>
            </a:r>
          </a:p>
          <a:p>
            <a:pPr marL="91440" indent="-91440" fontAlgn="auto">
              <a:buFont typeface="Tw Cen MT" panose="020B0602020104020603" pitchFamily="34" charset="0"/>
              <a:buChar char=" "/>
              <a:defRPr/>
            </a:pPr>
            <a:r>
              <a:rPr lang="de-DE" altLang="zh-CN" dirty="0" smtClean="0"/>
              <a:t>autoritär, riesig, gewaltig, machtvoll</a:t>
            </a:r>
          </a:p>
          <a:p>
            <a:pPr marL="91440" indent="-91440" fontAlgn="auto">
              <a:buFont typeface="Tw Cen MT" panose="020B0602020104020603" pitchFamily="34" charset="0"/>
              <a:buChar char=" "/>
              <a:defRPr/>
            </a:pPr>
            <a:endParaRPr lang="de-DE" altLang="zh-CN" dirty="0" smtClean="0"/>
          </a:p>
        </p:txBody>
      </p:sp>
      <p:pic>
        <p:nvPicPr>
          <p:cNvPr id="23555" name="图片 22"/>
          <p:cNvPicPr>
            <a:picLocks noChangeAspect="1"/>
          </p:cNvPicPr>
          <p:nvPr/>
        </p:nvPicPr>
        <p:blipFill>
          <a:blip r:embed="rId2"/>
          <a:srcRect/>
          <a:stretch>
            <a:fillRect/>
          </a:stretch>
        </p:blipFill>
        <p:spPr bwMode="auto">
          <a:xfrm>
            <a:off x="471488" y="2286000"/>
            <a:ext cx="2252662" cy="3930650"/>
          </a:xfrm>
          <a:prstGeom prst="rect">
            <a:avLst/>
          </a:prstGeom>
          <a:noFill/>
          <a:ln w="9525">
            <a:noFill/>
            <a:miter lim="800000"/>
            <a:headEnd/>
            <a:tailEnd/>
          </a:ln>
        </p:spPr>
      </p:pic>
      <p:sp>
        <p:nvSpPr>
          <p:cNvPr id="23556" name="文本框 23"/>
          <p:cNvSpPr txBox="1">
            <a:spLocks noChangeArrowheads="1"/>
          </p:cNvSpPr>
          <p:nvPr/>
        </p:nvSpPr>
        <p:spPr bwMode="auto">
          <a:xfrm>
            <a:off x="855663" y="6223000"/>
            <a:ext cx="1652587" cy="306388"/>
          </a:xfrm>
          <a:prstGeom prst="rect">
            <a:avLst/>
          </a:prstGeom>
          <a:noFill/>
          <a:ln w="9525">
            <a:noFill/>
            <a:miter lim="800000"/>
            <a:headEnd/>
            <a:tailEnd/>
          </a:ln>
        </p:spPr>
        <p:txBody>
          <a:bodyPr>
            <a:spAutoFit/>
          </a:bodyPr>
          <a:lstStyle/>
          <a:p>
            <a:r>
              <a:rPr lang="en-US" altLang="zh-CN" sz="1400" i="1">
                <a:latin typeface="Tw Cen MT"/>
                <a:ea typeface="华文仿宋"/>
                <a:cs typeface="华文仿宋"/>
              </a:rPr>
              <a:t>Herrmann Kafka</a:t>
            </a:r>
            <a:endParaRPr lang="zh-CN" altLang="en-US" sz="1400" i="1">
              <a:latin typeface="Tw Cen MT"/>
              <a:ea typeface="华文仿宋"/>
              <a:cs typeface="华文仿宋"/>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chemeClr val="tx1">
                    <a:lumMod val="95000"/>
                    <a:lumOff val="5000"/>
                  </a:schemeClr>
                </a:solidFill>
              </a:rPr>
              <a:t>Mutter</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smtClean="0">
                <a:solidFill>
                  <a:schemeClr val="accent1">
                    <a:lumMod val="50000"/>
                  </a:schemeClr>
                </a:solidFill>
              </a:rPr>
              <a:t>最爱护</a:t>
            </a:r>
            <a:r>
              <a:rPr lang="en-US" altLang="zh-CN" dirty="0" err="1" smtClean="0">
                <a:solidFill>
                  <a:schemeClr val="accent1">
                    <a:lumMod val="50000"/>
                  </a:schemeClr>
                </a:solidFill>
              </a:rPr>
              <a:t>Gregor</a:t>
            </a:r>
            <a:r>
              <a:rPr lang="zh-CN" altLang="en-US" dirty="0" smtClean="0">
                <a:solidFill>
                  <a:schemeClr val="accent1">
                    <a:lumMod val="50000"/>
                  </a:schemeClr>
                </a:solidFill>
              </a:rPr>
              <a:t>的家人</a:t>
            </a:r>
            <a:endParaRPr lang="en-US" altLang="zh-CN" dirty="0" smtClean="0">
              <a:solidFill>
                <a:schemeClr val="accent1">
                  <a:lumMod val="50000"/>
                </a:schemeClr>
              </a:solidFill>
            </a:endParaRPr>
          </a:p>
          <a:p>
            <a:pPr marL="91440" indent="-91440" fontAlgn="auto">
              <a:buFont typeface="Tw Cen MT" panose="020B0602020104020603" pitchFamily="34" charset="0"/>
              <a:buChar char=" "/>
              <a:defRPr/>
            </a:pPr>
            <a:r>
              <a:rPr lang="de-DE" altLang="zh-CN" dirty="0"/>
              <a:t>Die Mutter </a:t>
            </a:r>
            <a:r>
              <a:rPr lang="en-US" altLang="zh-CN" dirty="0" smtClean="0"/>
              <a:t>…</a:t>
            </a:r>
            <a:r>
              <a:rPr lang="de-DE" altLang="zh-CN" dirty="0" smtClean="0"/>
              <a:t>sah </a:t>
            </a:r>
            <a:r>
              <a:rPr lang="de-DE" altLang="zh-CN" dirty="0"/>
              <a:t>zuerst mit gefalteten Händen den Vater an, ging dann zwei Schritte zu Gregor hin und fiel inmitten ihrer rings um sie herum sich ausbreitenden Röcke nieder, das Gesicht ganz unauffindbar zu ihrer Brust gesenkt. </a:t>
            </a:r>
            <a:endParaRPr lang="de-DE" altLang="zh-CN" dirty="0" smtClean="0"/>
          </a:p>
          <a:p>
            <a:pPr marL="91440" indent="-91440" fontAlgn="auto">
              <a:buFont typeface="Tw Cen MT" panose="020B0602020104020603" pitchFamily="34" charset="0"/>
              <a:buChar char=" "/>
              <a:defRPr/>
            </a:pPr>
            <a:r>
              <a:rPr lang="zh-CN" altLang="en-US" dirty="0" smtClean="0"/>
              <a:t>她</a:t>
            </a:r>
            <a:r>
              <a:rPr lang="zh-CN" altLang="en-US" dirty="0"/>
              <a:t>先是双手合掌瞧瞧他父亲</a:t>
            </a:r>
            <a:r>
              <a:rPr lang="zh-CN" altLang="en-US" dirty="0" smtClean="0"/>
              <a:t>，接着</a:t>
            </a:r>
            <a:r>
              <a:rPr lang="zh-CN" altLang="en-US" dirty="0"/>
              <a:t>向格里高尔走了两步，随即倒在地上，裙子摊了开来</a:t>
            </a:r>
            <a:r>
              <a:rPr lang="zh-CN" altLang="en-US" dirty="0" smtClean="0"/>
              <a:t>，脸</a:t>
            </a:r>
            <a:r>
              <a:rPr lang="zh-CN" altLang="en-US" dirty="0"/>
              <a:t>垂到胸前，完全看不见了</a:t>
            </a:r>
            <a:r>
              <a:rPr lang="zh-CN" altLang="en-US" dirty="0" smtClean="0"/>
              <a:t>。</a:t>
            </a:r>
            <a:endParaRPr lang="en-US" altLang="zh-CN" dirty="0" smtClean="0"/>
          </a:p>
          <a:p>
            <a:pPr marL="91440" indent="-91440" fontAlgn="auto">
              <a:buFont typeface="Tw Cen MT" panose="020B0602020104020603" pitchFamily="34" charset="0"/>
              <a:buChar char=" "/>
              <a:defRPr/>
            </a:pPr>
            <a:r>
              <a:rPr lang="en-US" altLang="zh-CN" dirty="0" err="1" smtClean="0">
                <a:solidFill>
                  <a:schemeClr val="accent1">
                    <a:lumMod val="50000"/>
                  </a:schemeClr>
                </a:solidFill>
              </a:rPr>
              <a:t>aber</a:t>
            </a:r>
            <a:r>
              <a:rPr lang="zh-CN" altLang="en-US" dirty="0" smtClean="0">
                <a:solidFill>
                  <a:schemeClr val="accent1">
                    <a:lumMod val="50000"/>
                  </a:schemeClr>
                </a:solidFill>
              </a:rPr>
              <a:t>：</a:t>
            </a:r>
            <a:endParaRPr lang="en-US" altLang="zh-CN" dirty="0" smtClean="0">
              <a:solidFill>
                <a:schemeClr val="accent1">
                  <a:lumMod val="50000"/>
                </a:schemeClr>
              </a:solidFill>
            </a:endParaRPr>
          </a:p>
          <a:p>
            <a:pPr marL="91440" indent="-91440" fontAlgn="auto">
              <a:buFont typeface="Tw Cen MT" panose="020B0602020104020603" pitchFamily="34" charset="0"/>
              <a:buChar char=" "/>
              <a:defRPr/>
            </a:pPr>
            <a:r>
              <a:rPr lang="zh-CN" altLang="en-US" dirty="0" smtClean="0"/>
              <a:t>软弱（</a:t>
            </a:r>
            <a:r>
              <a:rPr lang="en-US" altLang="zh-CN" dirty="0" err="1" smtClean="0"/>
              <a:t>Ohnmacht</a:t>
            </a:r>
            <a:r>
              <a:rPr lang="zh-CN" altLang="en-US" dirty="0" smtClean="0"/>
              <a:t>）、体虚（</a:t>
            </a:r>
            <a:r>
              <a:rPr lang="en-US" altLang="zh-CN" dirty="0" smtClean="0"/>
              <a:t>Asthma</a:t>
            </a:r>
            <a:r>
              <a:rPr lang="zh-CN" altLang="en-US" dirty="0" smtClean="0"/>
              <a:t>）、服从于父亲和妹妹</a:t>
            </a:r>
            <a:endParaRPr lang="en-US" altLang="zh-CN" dirty="0" smtClean="0"/>
          </a:p>
          <a:p>
            <a:pPr marL="91440" indent="-91440" fontAlgn="auto">
              <a:buFont typeface="Tw Cen MT" panose="020B0602020104020603" pitchFamily="34" charset="0"/>
              <a:buChar char=" "/>
              <a:defRPr/>
            </a:pPr>
            <a:endParaRPr lang="en-US" altLang="zh-CN" dirty="0" smtClean="0"/>
          </a:p>
          <a:p>
            <a:pPr marL="91440" indent="-91440" fontAlgn="auto">
              <a:buFont typeface="Tw Cen MT" panose="020B0602020104020603" pitchFamily="34" charset="0"/>
              <a:buChar char=" "/>
              <a:defRPr/>
            </a:pP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Schwester</a:t>
            </a:r>
            <a:r>
              <a:rPr lang="en-US" altLang="zh-CN" dirty="0" smtClean="0">
                <a:solidFill>
                  <a:schemeClr val="tx1">
                    <a:lumMod val="95000"/>
                    <a:lumOff val="5000"/>
                  </a:schemeClr>
                </a:solidFill>
              </a:rPr>
              <a:t> </a:t>
            </a:r>
            <a:r>
              <a:rPr lang="de-DE" altLang="zh-CN" dirty="0" smtClean="0">
                <a:solidFill>
                  <a:schemeClr val="tx1">
                    <a:lumMod val="95000"/>
                    <a:lumOff val="5000"/>
                  </a:schemeClr>
                </a:solidFill>
              </a:rPr>
              <a:t>– Greta </a:t>
            </a:r>
            <a:r>
              <a:rPr lang="de-DE" altLang="zh-CN" dirty="0" err="1" smtClean="0">
                <a:solidFill>
                  <a:schemeClr val="tx1">
                    <a:lumMod val="95000"/>
                    <a:lumOff val="5000"/>
                  </a:schemeClr>
                </a:solidFill>
              </a:rPr>
              <a:t>Samsa</a:t>
            </a:r>
            <a:endParaRPr lang="de-DE" altLang="zh-CN" dirty="0">
              <a:solidFill>
                <a:schemeClr val="tx1">
                  <a:lumMod val="95000"/>
                  <a:lumOff val="5000"/>
                </a:schemeClr>
              </a:solidFill>
            </a:endParaRPr>
          </a:p>
        </p:txBody>
      </p:sp>
      <p:pic>
        <p:nvPicPr>
          <p:cNvPr id="25602" name="内容占位符 3"/>
          <p:cNvPicPr>
            <a:picLocks noGrp="1" noChangeAspect="1"/>
          </p:cNvPicPr>
          <p:nvPr>
            <p:ph idx="1"/>
          </p:nvPr>
        </p:nvPicPr>
        <p:blipFill>
          <a:blip r:embed="rId2"/>
          <a:srcRect/>
          <a:stretch>
            <a:fillRect/>
          </a:stretch>
        </p:blipFill>
        <p:spPr>
          <a:xfrm>
            <a:off x="768350" y="2095500"/>
            <a:ext cx="2479675" cy="3335338"/>
          </a:xfrm>
          <a:noFill/>
        </p:spPr>
      </p:pic>
      <p:sp>
        <p:nvSpPr>
          <p:cNvPr id="25603" name="矩形 4"/>
          <p:cNvSpPr>
            <a:spLocks noChangeArrowheads="1"/>
          </p:cNvSpPr>
          <p:nvPr/>
        </p:nvSpPr>
        <p:spPr bwMode="auto">
          <a:xfrm>
            <a:off x="1185863" y="5419725"/>
            <a:ext cx="1150937" cy="306388"/>
          </a:xfrm>
          <a:prstGeom prst="rect">
            <a:avLst/>
          </a:prstGeom>
          <a:noFill/>
          <a:ln w="9525">
            <a:noFill/>
            <a:miter lim="800000"/>
            <a:headEnd/>
            <a:tailEnd/>
          </a:ln>
        </p:spPr>
        <p:txBody>
          <a:bodyPr wrap="none">
            <a:spAutoFit/>
          </a:bodyPr>
          <a:lstStyle/>
          <a:p>
            <a:r>
              <a:rPr lang="en-US" altLang="zh-CN" sz="1400" i="1">
                <a:latin typeface="Tw Cen MT"/>
                <a:ea typeface="华文仿宋"/>
                <a:cs typeface="华文仿宋"/>
              </a:rPr>
              <a:t>Ottla Kafka</a:t>
            </a:r>
            <a:endParaRPr lang="zh-CN" altLang="en-US" sz="1400" i="1">
              <a:latin typeface="Tw Cen MT"/>
              <a:ea typeface="华文仿宋"/>
              <a:cs typeface="华文仿宋"/>
            </a:endParaRPr>
          </a:p>
        </p:txBody>
      </p:sp>
      <p:sp>
        <p:nvSpPr>
          <p:cNvPr id="7" name="文本框 6"/>
          <p:cNvSpPr txBox="1"/>
          <p:nvPr/>
        </p:nvSpPr>
        <p:spPr>
          <a:xfrm>
            <a:off x="3613150" y="1865313"/>
            <a:ext cx="5364163" cy="4832350"/>
          </a:xfrm>
          <a:prstGeom prst="rect">
            <a:avLst/>
          </a:prstGeom>
          <a:noFill/>
        </p:spPr>
        <p:txBody>
          <a:bodyPr>
            <a:spAutoFit/>
          </a:bodyPr>
          <a:lstStyle/>
          <a:p>
            <a:pPr fontAlgn="auto">
              <a:spcBef>
                <a:spcPts val="0"/>
              </a:spcBef>
              <a:spcAft>
                <a:spcPts val="0"/>
              </a:spcAft>
              <a:defRPr/>
            </a:pPr>
            <a:r>
              <a:rPr lang="zh-CN" altLang="en-US" dirty="0">
                <a:solidFill>
                  <a:schemeClr val="accent1">
                    <a:lumMod val="50000"/>
                  </a:schemeClr>
                </a:solidFill>
                <a:latin typeface="+mn-lt"/>
                <a:ea typeface="+mn-ea"/>
              </a:rPr>
              <a:t>从</a:t>
            </a:r>
            <a:r>
              <a:rPr lang="de-DE" altLang="zh-CN" dirty="0">
                <a:solidFill>
                  <a:schemeClr val="accent1">
                    <a:lumMod val="50000"/>
                  </a:schemeClr>
                </a:solidFill>
                <a:latin typeface="+mn-lt"/>
                <a:ea typeface="+mn-ea"/>
              </a:rPr>
              <a:t>Mutterseite</a:t>
            </a:r>
            <a:r>
              <a:rPr lang="zh-CN" altLang="en-US" dirty="0">
                <a:solidFill>
                  <a:schemeClr val="accent1">
                    <a:lumMod val="50000"/>
                  </a:schemeClr>
                </a:solidFill>
                <a:latin typeface="+mn-lt"/>
                <a:ea typeface="+mn-ea"/>
              </a:rPr>
              <a:t>转向</a:t>
            </a:r>
            <a:r>
              <a:rPr lang="de-DE" altLang="zh-CN" dirty="0">
                <a:solidFill>
                  <a:schemeClr val="accent1">
                    <a:lumMod val="50000"/>
                  </a:schemeClr>
                </a:solidFill>
                <a:latin typeface="+mn-lt"/>
                <a:ea typeface="+mn-ea"/>
              </a:rPr>
              <a:t>Vaterseite</a:t>
            </a:r>
          </a:p>
          <a:p>
            <a:pPr fontAlgn="auto">
              <a:spcBef>
                <a:spcPts val="0"/>
              </a:spcBef>
              <a:spcAft>
                <a:spcPts val="0"/>
              </a:spcAft>
              <a:defRPr/>
            </a:pPr>
            <a:r>
              <a:rPr lang="de-DE" altLang="zh-CN" b="1" dirty="0">
                <a:solidFill>
                  <a:schemeClr val="accent1">
                    <a:lumMod val="50000"/>
                  </a:schemeClr>
                </a:solidFill>
                <a:latin typeface="+mn-lt"/>
                <a:ea typeface="+mn-ea"/>
              </a:rPr>
              <a:t>(die </a:t>
            </a:r>
            <a:r>
              <a:rPr lang="de-DE" altLang="zh-CN" b="1" dirty="0">
                <a:solidFill>
                  <a:schemeClr val="accent1">
                    <a:lumMod val="50000"/>
                  </a:schemeClr>
                </a:solidFill>
                <a:latin typeface="+mn-lt"/>
                <a:ea typeface="+mn-ea"/>
              </a:rPr>
              <a:t>grausamste </a:t>
            </a:r>
            <a:r>
              <a:rPr lang="de-DE" altLang="zh-CN" b="1" dirty="0">
                <a:solidFill>
                  <a:schemeClr val="accent1">
                    <a:lumMod val="50000"/>
                  </a:schemeClr>
                </a:solidFill>
                <a:latin typeface="+mn-lt"/>
                <a:ea typeface="+mn-ea"/>
              </a:rPr>
              <a:t>Rolle)</a:t>
            </a:r>
          </a:p>
          <a:p>
            <a:pPr fontAlgn="auto">
              <a:spcBef>
                <a:spcPts val="0"/>
              </a:spcBef>
              <a:spcAft>
                <a:spcPts val="0"/>
              </a:spcAft>
              <a:defRPr/>
            </a:pPr>
            <a:endParaRPr lang="de-DE" altLang="zh-CN" sz="2000" b="1" dirty="0">
              <a:solidFill>
                <a:schemeClr val="accent1">
                  <a:lumMod val="50000"/>
                </a:schemeClr>
              </a:solidFill>
              <a:latin typeface="+mn-lt"/>
              <a:ea typeface="+mn-ea"/>
            </a:endParaRPr>
          </a:p>
          <a:p>
            <a:pPr fontAlgn="auto">
              <a:spcBef>
                <a:spcPts val="0"/>
              </a:spcBef>
              <a:spcAft>
                <a:spcPts val="0"/>
              </a:spcAft>
              <a:defRPr/>
            </a:pPr>
            <a:r>
              <a:rPr lang="en-US" altLang="zh-CN" dirty="0">
                <a:latin typeface="+mn-lt"/>
                <a:ea typeface="+mn-ea"/>
              </a:rPr>
              <a:t>-</a:t>
            </a:r>
            <a:r>
              <a:rPr lang="zh-CN" altLang="en-US" dirty="0">
                <a:latin typeface="+mn-lt"/>
                <a:ea typeface="+mn-ea"/>
              </a:rPr>
              <a:t>然而</a:t>
            </a:r>
            <a:r>
              <a:rPr lang="zh-CN" altLang="en-US" dirty="0">
                <a:latin typeface="+mn-lt"/>
                <a:ea typeface="+mn-ea"/>
              </a:rPr>
              <a:t>心地善良的妹妹实际上所做的却是他怎么也想像不到的。为了弄清楚他的嗜好，她给他带来了许多种食物，全都放在一张旧报纸上</a:t>
            </a:r>
            <a:r>
              <a:rPr lang="zh-CN" altLang="en-US" dirty="0">
                <a:latin typeface="+mn-lt"/>
                <a:ea typeface="+mn-ea"/>
              </a:rPr>
              <a:t>。</a:t>
            </a:r>
            <a:endParaRPr lang="en-US" altLang="zh-CN" dirty="0">
              <a:latin typeface="+mn-lt"/>
              <a:ea typeface="+mn-ea"/>
            </a:endParaRPr>
          </a:p>
          <a:p>
            <a:pPr fontAlgn="auto">
              <a:spcBef>
                <a:spcPts val="0"/>
              </a:spcBef>
              <a:spcAft>
                <a:spcPts val="0"/>
              </a:spcAft>
              <a:defRPr/>
            </a:pPr>
            <a:endParaRPr lang="en-US" altLang="zh-CN" dirty="0">
              <a:latin typeface="+mn-lt"/>
              <a:ea typeface="+mn-ea"/>
            </a:endParaRPr>
          </a:p>
          <a:p>
            <a:pPr fontAlgn="auto">
              <a:spcBef>
                <a:spcPts val="0"/>
              </a:spcBef>
              <a:spcAft>
                <a:spcPts val="0"/>
              </a:spcAft>
              <a:defRPr/>
            </a:pPr>
            <a:r>
              <a:rPr lang="en-US" altLang="zh-CN" dirty="0">
                <a:latin typeface="+mn-lt"/>
                <a:ea typeface="+mn-ea"/>
              </a:rPr>
              <a:t>-</a:t>
            </a:r>
            <a:r>
              <a:rPr lang="zh-CN" altLang="en-US" dirty="0">
                <a:latin typeface="+mn-lt"/>
                <a:ea typeface="+mn-ea"/>
              </a:rPr>
              <a:t>她</a:t>
            </a:r>
            <a:r>
              <a:rPr lang="zh-CN" altLang="en-US" dirty="0">
                <a:latin typeface="+mn-lt"/>
                <a:ea typeface="+mn-ea"/>
              </a:rPr>
              <a:t>没有立刻看见他， 可是一等</a:t>
            </a:r>
            <a:r>
              <a:rPr lang="zh-CN" altLang="en-US" dirty="0">
                <a:latin typeface="+mn-lt"/>
                <a:ea typeface="+mn-ea"/>
              </a:rPr>
              <a:t>她看到</a:t>
            </a:r>
            <a:r>
              <a:rPr lang="zh-CN" altLang="en-US" dirty="0">
                <a:latin typeface="+mn-lt"/>
                <a:ea typeface="+mn-ea"/>
              </a:rPr>
              <a:t>他躲在沙发底下－－说究竟，他总是待在什么地方， 他又</a:t>
            </a:r>
            <a:r>
              <a:rPr lang="zh-CN" altLang="en-US" dirty="0">
                <a:latin typeface="+mn-lt"/>
                <a:ea typeface="+mn-ea"/>
              </a:rPr>
              <a:t>不能飞走</a:t>
            </a:r>
            <a:r>
              <a:rPr lang="zh-CN" altLang="en-US" dirty="0">
                <a:latin typeface="+mn-lt"/>
                <a:ea typeface="+mn-ea"/>
              </a:rPr>
              <a:t>，是不是？－－她大吃一惊，不由自主就把门砰地重新关上</a:t>
            </a:r>
            <a:r>
              <a:rPr lang="zh-CN" altLang="en-US" dirty="0">
                <a:latin typeface="+mn-lt"/>
                <a:ea typeface="+mn-ea"/>
              </a:rPr>
              <a:t>。</a:t>
            </a:r>
            <a:endParaRPr lang="en-US" altLang="zh-CN" dirty="0">
              <a:latin typeface="+mn-lt"/>
              <a:ea typeface="+mn-ea"/>
            </a:endParaRPr>
          </a:p>
          <a:p>
            <a:pPr fontAlgn="auto">
              <a:spcBef>
                <a:spcPts val="0"/>
              </a:spcBef>
              <a:spcAft>
                <a:spcPts val="0"/>
              </a:spcAft>
              <a:defRPr/>
            </a:pPr>
            <a:endParaRPr lang="en-US" altLang="zh-CN" dirty="0">
              <a:latin typeface="+mn-lt"/>
              <a:ea typeface="+mn-ea"/>
            </a:endParaRPr>
          </a:p>
          <a:p>
            <a:pPr fontAlgn="auto">
              <a:spcBef>
                <a:spcPts val="0"/>
              </a:spcBef>
              <a:spcAft>
                <a:spcPts val="0"/>
              </a:spcAft>
              <a:defRPr/>
            </a:pPr>
            <a:r>
              <a:rPr lang="en-US" altLang="zh-CN" dirty="0">
                <a:latin typeface="+mn-lt"/>
                <a:ea typeface="+mn-ea"/>
              </a:rPr>
              <a:t>-</a:t>
            </a:r>
            <a:r>
              <a:rPr lang="zh-CN" altLang="en-US" dirty="0">
                <a:latin typeface="+mn-lt"/>
                <a:ea typeface="+mn-ea"/>
              </a:rPr>
              <a:t>“</a:t>
            </a:r>
            <a:r>
              <a:rPr lang="zh-CN" altLang="en-US" dirty="0">
                <a:latin typeface="+mn-lt"/>
                <a:ea typeface="+mn-ea"/>
              </a:rPr>
              <a:t>事情不能再这样拖下去了。你们也许</a:t>
            </a:r>
            <a:br>
              <a:rPr lang="zh-CN" altLang="en-US" dirty="0">
                <a:latin typeface="+mn-lt"/>
                <a:ea typeface="+mn-ea"/>
              </a:rPr>
            </a:br>
            <a:r>
              <a:rPr lang="zh-CN" altLang="en-US" dirty="0">
                <a:latin typeface="+mn-lt"/>
                <a:ea typeface="+mn-ea"/>
              </a:rPr>
              <a:t>不明白，我可明白。对这个怪物，我没法开口叫他哥哥，</a:t>
            </a:r>
            <a:r>
              <a:rPr lang="zh-CN" altLang="en-US" dirty="0">
                <a:latin typeface="+mn-lt"/>
                <a:ea typeface="+mn-ea"/>
              </a:rPr>
              <a:t>所以</a:t>
            </a:r>
            <a:r>
              <a:rPr lang="zh-CN" altLang="en-US" dirty="0">
                <a:latin typeface="+mn-lt"/>
                <a:ea typeface="+mn-ea"/>
              </a:rPr>
              <a:t>我的意思是：我们一定得把他弄走。我们照顾过他，对</a:t>
            </a:r>
            <a:r>
              <a:rPr lang="zh-CN" altLang="en-US" dirty="0">
                <a:latin typeface="+mn-lt"/>
                <a:ea typeface="+mn-ea"/>
              </a:rPr>
              <a:t>他也</a:t>
            </a:r>
            <a:r>
              <a:rPr lang="zh-CN" altLang="en-US" dirty="0">
                <a:latin typeface="+mn-lt"/>
                <a:ea typeface="+mn-ea"/>
              </a:rPr>
              <a:t>算是仁至义尽了，我想谁也不能责怪我们有半分不是了。</a:t>
            </a:r>
            <a:r>
              <a:rPr lang="zh-CN" altLang="en-US" dirty="0">
                <a:latin typeface="+mn-lt"/>
                <a:ea typeface="+mn-ea"/>
              </a:rPr>
              <a:t>”</a:t>
            </a:r>
            <a:endParaRPr lang="en-US" altLang="zh-CN" dirty="0">
              <a:latin typeface="+mn-lt"/>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err="1" smtClean="0">
                <a:solidFill>
                  <a:schemeClr val="tx1">
                    <a:lumMod val="95000"/>
                    <a:lumOff val="5000"/>
                  </a:schemeClr>
                </a:solidFill>
              </a:rPr>
              <a:t>Nebenfiguren</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de-DE" altLang="zh-CN" sz="2400" dirty="0">
                <a:solidFill>
                  <a:schemeClr val="accent2">
                    <a:lumMod val="75000"/>
                  </a:schemeClr>
                </a:solidFill>
              </a:rPr>
              <a:t>die Bedienerin </a:t>
            </a:r>
            <a:r>
              <a:rPr lang="zh-CN" altLang="en-US" sz="2400" dirty="0" smtClean="0">
                <a:solidFill>
                  <a:schemeClr val="accent2">
                    <a:lumMod val="75000"/>
                  </a:schemeClr>
                </a:solidFill>
              </a:rPr>
              <a:t>老妈子</a:t>
            </a:r>
            <a:r>
              <a:rPr lang="zh-CN" altLang="en-US" dirty="0" smtClean="0">
                <a:solidFill>
                  <a:schemeClr val="accent2">
                    <a:lumMod val="75000"/>
                  </a:schemeClr>
                </a:solidFill>
              </a:rPr>
              <a:t>（无产阶级的</a:t>
            </a:r>
            <a:r>
              <a:rPr lang="zh-CN" altLang="en-US" dirty="0">
                <a:solidFill>
                  <a:schemeClr val="accent2">
                    <a:lumMod val="75000"/>
                  </a:schemeClr>
                </a:solidFill>
              </a:rPr>
              <a:t>代表）</a:t>
            </a:r>
          </a:p>
          <a:p>
            <a:pPr marL="265176" lvl="1" indent="-137160" fontAlgn="auto">
              <a:defRPr/>
            </a:pPr>
            <a:r>
              <a:rPr lang="de-DE" altLang="zh-CN" sz="2000" dirty="0" smtClean="0"/>
              <a:t>eine </a:t>
            </a:r>
            <a:r>
              <a:rPr lang="de-DE" altLang="zh-CN" sz="2000" dirty="0"/>
              <a:t>riesige knochige Bedienerin mit weißem, den Kopf </a:t>
            </a:r>
            <a:r>
              <a:rPr lang="de-DE" altLang="zh-CN" sz="2000" dirty="0" err="1" smtClean="0"/>
              <a:t>umflatterndem</a:t>
            </a:r>
            <a:r>
              <a:rPr lang="de-DE" altLang="zh-CN" sz="2000" dirty="0" smtClean="0"/>
              <a:t> Haar</a:t>
            </a:r>
          </a:p>
          <a:p>
            <a:pPr marL="265176" lvl="1" indent="-137160" fontAlgn="auto">
              <a:defRPr/>
            </a:pPr>
            <a:r>
              <a:rPr lang="zh-CN" altLang="en-US" sz="2000" dirty="0" smtClean="0"/>
              <a:t>粗鲁，胆大，饱经风雨，寡妇（不受丈夫的掌控）</a:t>
            </a:r>
            <a:endParaRPr lang="en-US" altLang="zh-CN" sz="2000" dirty="0" smtClean="0"/>
          </a:p>
          <a:p>
            <a:pPr marL="265176" lvl="1" indent="-137160" fontAlgn="auto">
              <a:defRPr/>
            </a:pPr>
            <a:r>
              <a:rPr lang="de-DE" altLang="zh-CN" sz="2000" dirty="0" smtClean="0"/>
              <a:t>die Gegenfigur von Mutter</a:t>
            </a:r>
          </a:p>
          <a:p>
            <a:pPr marL="91440" indent="-91440" fontAlgn="auto">
              <a:buFont typeface="Tw Cen MT" panose="020B0602020104020603" pitchFamily="34" charset="0"/>
              <a:buChar char=" "/>
              <a:defRPr/>
            </a:pPr>
            <a:r>
              <a:rPr lang="en-US" altLang="zh-CN" sz="2400" dirty="0" smtClean="0">
                <a:solidFill>
                  <a:schemeClr val="accent2">
                    <a:lumMod val="75000"/>
                  </a:schemeClr>
                </a:solidFill>
              </a:rPr>
              <a:t>3</a:t>
            </a:r>
            <a:r>
              <a:rPr lang="de-DE" altLang="zh-CN" sz="2400" dirty="0" smtClean="0">
                <a:solidFill>
                  <a:schemeClr val="accent2">
                    <a:lumMod val="75000"/>
                  </a:schemeClr>
                </a:solidFill>
              </a:rPr>
              <a:t> </a:t>
            </a:r>
            <a:r>
              <a:rPr lang="de-DE" altLang="zh-CN" sz="2400" dirty="0">
                <a:solidFill>
                  <a:schemeClr val="accent2">
                    <a:lumMod val="75000"/>
                  </a:schemeClr>
                </a:solidFill>
              </a:rPr>
              <a:t>Zimmerherren </a:t>
            </a:r>
            <a:r>
              <a:rPr lang="zh-CN" altLang="en-US" sz="2400" dirty="0" smtClean="0">
                <a:solidFill>
                  <a:schemeClr val="accent2">
                    <a:lumMod val="75000"/>
                  </a:schemeClr>
                </a:solidFill>
              </a:rPr>
              <a:t>房客</a:t>
            </a:r>
            <a:r>
              <a:rPr lang="zh-CN" altLang="en-US" dirty="0">
                <a:solidFill>
                  <a:schemeClr val="accent2">
                    <a:lumMod val="75000"/>
                  </a:schemeClr>
                </a:solidFill>
              </a:rPr>
              <a:t>（小市民阶层的代表）</a:t>
            </a:r>
          </a:p>
          <a:p>
            <a:pPr marL="265176" lvl="1" indent="-137160" fontAlgn="auto">
              <a:defRPr/>
            </a:pPr>
            <a:r>
              <a:rPr lang="zh-CN" altLang="en-US" sz="2000" dirty="0" smtClean="0"/>
              <a:t>荒谬的小市民形象（三倍放大）</a:t>
            </a:r>
            <a:endParaRPr lang="en-US" altLang="zh-CN" sz="2000" dirty="0" smtClean="0"/>
          </a:p>
          <a:p>
            <a:pPr marL="265176" lvl="1" indent="-137160" fontAlgn="auto">
              <a:defRPr/>
            </a:pPr>
            <a:r>
              <a:rPr lang="zh-CN" altLang="en-US" sz="2000" dirty="0" smtClean="0"/>
              <a:t>隐射了</a:t>
            </a:r>
            <a:r>
              <a:rPr lang="de-DE" altLang="zh-CN" sz="2000" dirty="0" smtClean="0"/>
              <a:t>Gregor</a:t>
            </a:r>
            <a:r>
              <a:rPr lang="zh-CN" altLang="en-US" sz="2000" dirty="0" smtClean="0"/>
              <a:t>一家从前的生活</a:t>
            </a:r>
            <a:endParaRPr lang="en-US" altLang="zh-CN" sz="2000" dirty="0" smtClean="0"/>
          </a:p>
          <a:p>
            <a:pPr marL="265176" lvl="1" indent="-137160" fontAlgn="auto">
              <a:defRPr/>
            </a:pPr>
            <a:r>
              <a:rPr lang="de-DE" altLang="zh-CN" sz="2000" dirty="0" smtClean="0"/>
              <a:t>eine weitere Verwandlung von</a:t>
            </a:r>
            <a:r>
              <a:rPr lang="en-US" altLang="zh-CN" sz="2000" dirty="0" smtClean="0"/>
              <a:t> </a:t>
            </a:r>
            <a:r>
              <a:rPr lang="de-DE" altLang="zh-CN" sz="2000" dirty="0" smtClean="0"/>
              <a:t>Gregor</a:t>
            </a:r>
          </a:p>
          <a:p>
            <a:pPr marL="91440" indent="-91440" fontAlgn="auto">
              <a:buFont typeface="Tw Cen MT" panose="020B0602020104020603" pitchFamily="34" charset="0"/>
              <a:buChar char=" "/>
              <a:defRPr/>
            </a:pP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Struktur</a:t>
            </a:r>
            <a:endParaRPr lang="zh-CN" altLang="en-US" dirty="0">
              <a:solidFill>
                <a:schemeClr val="tx1">
                  <a:lumMod val="95000"/>
                  <a:lumOff val="5000"/>
                </a:schemeClr>
              </a:solidFill>
            </a:endParaRPr>
          </a:p>
        </p:txBody>
      </p:sp>
      <p:sp>
        <p:nvSpPr>
          <p:cNvPr id="27650" name="内容占位符 2"/>
          <p:cNvSpPr>
            <a:spLocks noGrp="1"/>
          </p:cNvSpPr>
          <p:nvPr>
            <p:ph idx="1"/>
          </p:nvPr>
        </p:nvSpPr>
        <p:spPr>
          <a:xfrm>
            <a:off x="768350" y="2286000"/>
            <a:ext cx="4135438" cy="4022725"/>
          </a:xfrm>
        </p:spPr>
        <p:txBody>
          <a:bodyPr/>
          <a:lstStyle/>
          <a:p>
            <a:r>
              <a:rPr lang="en-US" altLang="zh-CN" smtClean="0">
                <a:cs typeface="华文仿宋"/>
              </a:rPr>
              <a:t>1 </a:t>
            </a:r>
            <a:r>
              <a:rPr lang="de-DE" altLang="zh-CN" smtClean="0">
                <a:cs typeface="华文仿宋"/>
              </a:rPr>
              <a:t>Moment der Verwandlung</a:t>
            </a:r>
          </a:p>
          <a:p>
            <a:r>
              <a:rPr lang="en-US" altLang="zh-CN" smtClean="0">
                <a:cs typeface="华文仿宋"/>
              </a:rPr>
              <a:t>2 </a:t>
            </a:r>
            <a:r>
              <a:rPr lang="de-DE" altLang="zh-CN" smtClean="0">
                <a:cs typeface="华文仿宋"/>
              </a:rPr>
              <a:t>Zusammenleben mit dem „Ungeziefer“</a:t>
            </a:r>
          </a:p>
          <a:p>
            <a:r>
              <a:rPr lang="en-US" altLang="zh-CN" smtClean="0">
                <a:cs typeface="华文仿宋"/>
              </a:rPr>
              <a:t>3 </a:t>
            </a:r>
            <a:r>
              <a:rPr lang="de-DE" altLang="zh-CN" smtClean="0">
                <a:cs typeface="华文仿宋"/>
              </a:rPr>
              <a:t>Allmähliches Sterben und Tod Gregors</a:t>
            </a:r>
            <a:endParaRPr lang="zh-CN" altLang="en-US" smtClean="0">
              <a:cs typeface="华文仿宋"/>
            </a:endParaRPr>
          </a:p>
        </p:txBody>
      </p:sp>
      <p:pic>
        <p:nvPicPr>
          <p:cNvPr id="27651" name="图片 3"/>
          <p:cNvPicPr>
            <a:picLocks noChangeAspect="1"/>
          </p:cNvPicPr>
          <p:nvPr/>
        </p:nvPicPr>
        <p:blipFill>
          <a:blip r:embed="rId2"/>
          <a:srcRect/>
          <a:stretch>
            <a:fillRect/>
          </a:stretch>
        </p:blipFill>
        <p:spPr bwMode="auto">
          <a:xfrm>
            <a:off x="5259388" y="585788"/>
            <a:ext cx="3565525" cy="58023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图片 3"/>
          <p:cNvPicPr>
            <a:picLocks noChangeAspect="1"/>
          </p:cNvPicPr>
          <p:nvPr/>
        </p:nvPicPr>
        <p:blipFill>
          <a:blip r:embed="rId2">
            <a:lum bright="70000" contrast="-70000"/>
          </a:blip>
          <a:srcRect/>
          <a:stretch>
            <a:fillRect/>
          </a:stretch>
        </p:blipFill>
        <p:spPr bwMode="auto">
          <a:xfrm>
            <a:off x="3527425" y="0"/>
            <a:ext cx="5176838" cy="7218363"/>
          </a:xfrm>
          <a:prstGeom prst="rect">
            <a:avLst/>
          </a:prstGeom>
          <a:noFill/>
          <a:ln w="9525">
            <a:noFill/>
            <a:miter lim="800000"/>
            <a:headEnd/>
            <a:tailEnd/>
          </a:ln>
        </p:spPr>
      </p:pic>
      <p:sp>
        <p:nvSpPr>
          <p:cNvPr id="2" name="标题 1"/>
          <p:cNvSpPr>
            <a:spLocks noGrp="1"/>
          </p:cNvSpPr>
          <p:nvPr>
            <p:ph type="title"/>
          </p:nvPr>
        </p:nvSpPr>
        <p:spPr/>
        <p:txBody>
          <a:bodyPr/>
          <a:lstStyle/>
          <a:p>
            <a:pPr fontAlgn="auto">
              <a:spcAft>
                <a:spcPts val="0"/>
              </a:spcAft>
              <a:defRPr/>
            </a:pPr>
            <a:r>
              <a:rPr lang="en-US" altLang="zh-CN" dirty="0" err="1" smtClean="0">
                <a:solidFill>
                  <a:schemeClr val="tx1">
                    <a:lumMod val="95000"/>
                    <a:lumOff val="5000"/>
                  </a:schemeClr>
                </a:solidFill>
              </a:rPr>
              <a:t>Stil</a:t>
            </a:r>
            <a:r>
              <a:rPr lang="en-US" altLang="zh-CN" dirty="0" smtClean="0">
                <a:solidFill>
                  <a:schemeClr val="tx1">
                    <a:lumMod val="95000"/>
                    <a:lumOff val="5000"/>
                  </a:schemeClr>
                </a:solidFill>
              </a:rPr>
              <a:t> und Form</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a:solidFill>
                  <a:schemeClr val="accent1">
                    <a:lumMod val="75000"/>
                  </a:schemeClr>
                </a:solidFill>
              </a:rPr>
              <a:t>荒谬的开头</a:t>
            </a:r>
            <a:endParaRPr lang="en-US" altLang="zh-CN" dirty="0">
              <a:solidFill>
                <a:schemeClr val="accent1">
                  <a:lumMod val="75000"/>
                </a:schemeClr>
              </a:solidFill>
            </a:endParaRPr>
          </a:p>
          <a:p>
            <a:pPr marL="265176" lvl="1" indent="-137160" fontAlgn="auto">
              <a:defRPr/>
            </a:pPr>
            <a:r>
              <a:rPr lang="zh-CN" altLang="en-US" dirty="0"/>
              <a:t>第一句话就使读者置身于奇异之中</a:t>
            </a:r>
            <a:r>
              <a:rPr lang="en-US" altLang="zh-CN" dirty="0"/>
              <a:t>…</a:t>
            </a:r>
            <a:r>
              <a:rPr lang="zh-CN" altLang="en-US" dirty="0"/>
              <a:t>在一般人眼里</a:t>
            </a:r>
            <a:r>
              <a:rPr lang="en-US" altLang="zh-CN" dirty="0"/>
              <a:t>, </a:t>
            </a:r>
            <a:r>
              <a:rPr lang="zh-CN" altLang="en-US" dirty="0"/>
              <a:t>这一灾难性事 件的严重性是不言自喻的</a:t>
            </a:r>
            <a:r>
              <a:rPr lang="en-US" altLang="zh-CN" dirty="0"/>
              <a:t>, </a:t>
            </a:r>
            <a:r>
              <a:rPr lang="zh-CN" altLang="en-US" dirty="0"/>
              <a:t>作者却以一种不可思议的平静冷漠的语调轻描淡写地一说了之</a:t>
            </a:r>
            <a:r>
              <a:rPr lang="en-US" altLang="zh-CN" dirty="0"/>
              <a:t>, </a:t>
            </a:r>
            <a:r>
              <a:rPr lang="zh-CN" altLang="en-US" dirty="0"/>
              <a:t>这自然会使读者心理上感到极不习惯</a:t>
            </a:r>
            <a:r>
              <a:rPr lang="en-US" altLang="zh-CN" dirty="0"/>
              <a:t>; …”——《</a:t>
            </a:r>
            <a:r>
              <a:rPr lang="zh-CN" altLang="en-US" dirty="0"/>
              <a:t>变形的美学</a:t>
            </a:r>
            <a:r>
              <a:rPr lang="en-US" altLang="zh-CN" dirty="0"/>
              <a:t>—</a:t>
            </a:r>
            <a:r>
              <a:rPr lang="zh-CN" altLang="en-US" dirty="0"/>
              <a:t>从</a:t>
            </a:r>
            <a:r>
              <a:rPr lang="en-US" altLang="zh-CN" dirty="0"/>
              <a:t>&lt;</a:t>
            </a:r>
            <a:r>
              <a:rPr lang="zh-CN" altLang="en-US" dirty="0"/>
              <a:t>变形记</a:t>
            </a:r>
            <a:r>
              <a:rPr lang="en-US" altLang="zh-CN" dirty="0"/>
              <a:t>&gt;</a:t>
            </a:r>
            <a:r>
              <a:rPr lang="zh-CN" altLang="en-US" dirty="0"/>
              <a:t>看卡夫卡小说的话语方式</a:t>
            </a:r>
            <a:r>
              <a:rPr lang="en-US" altLang="zh-CN" dirty="0"/>
              <a:t>》</a:t>
            </a:r>
            <a:r>
              <a:rPr lang="zh-CN" altLang="en-US" dirty="0"/>
              <a:t>，胡志明</a:t>
            </a:r>
            <a:endParaRPr lang="en-US" altLang="zh-CN" dirty="0"/>
          </a:p>
          <a:p>
            <a:pPr marL="91440" indent="-91440" fontAlgn="auto">
              <a:buFont typeface="Tw Cen MT" panose="020B0602020104020603" pitchFamily="34" charset="0"/>
              <a:buChar char=" "/>
              <a:defRPr/>
            </a:pPr>
            <a:r>
              <a:rPr lang="zh-CN" altLang="en-US" dirty="0" smtClean="0">
                <a:solidFill>
                  <a:schemeClr val="accent1">
                    <a:lumMod val="75000"/>
                  </a:schemeClr>
                </a:solidFill>
              </a:rPr>
              <a:t>时间</a:t>
            </a:r>
            <a:r>
              <a:rPr lang="zh-CN" altLang="en-US" dirty="0">
                <a:solidFill>
                  <a:schemeClr val="accent1">
                    <a:lumMod val="75000"/>
                  </a:schemeClr>
                </a:solidFill>
              </a:rPr>
              <a:t>的同步性（</a:t>
            </a:r>
            <a:r>
              <a:rPr lang="de-DE" altLang="zh-CN" dirty="0">
                <a:solidFill>
                  <a:schemeClr val="accent1">
                    <a:lumMod val="75000"/>
                  </a:schemeClr>
                </a:solidFill>
              </a:rPr>
              <a:t>Sekundenstil von Naturalismus</a:t>
            </a:r>
            <a:r>
              <a:rPr lang="zh-CN" altLang="en-US" dirty="0">
                <a:solidFill>
                  <a:schemeClr val="accent1">
                    <a:lumMod val="75000"/>
                  </a:schemeClr>
                </a:solidFill>
              </a:rPr>
              <a:t>）</a:t>
            </a:r>
            <a:endParaRPr lang="en-US" altLang="zh-CN" dirty="0">
              <a:solidFill>
                <a:schemeClr val="accent1">
                  <a:lumMod val="75000"/>
                </a:schemeClr>
              </a:solidFill>
            </a:endParaRPr>
          </a:p>
          <a:p>
            <a:pPr marL="265176" lvl="1" indent="-137160" fontAlgn="auto">
              <a:defRPr/>
            </a:pPr>
            <a:r>
              <a:rPr lang="de-DE" altLang="zh-CN" dirty="0"/>
              <a:t>erzählte Zeit = die Erzählzeit </a:t>
            </a:r>
            <a:endParaRPr lang="en-US" altLang="zh-CN" dirty="0"/>
          </a:p>
          <a:p>
            <a:pPr marL="265176" lvl="1" indent="-137160" fontAlgn="auto">
              <a:defRPr/>
            </a:pPr>
            <a:r>
              <a:rPr lang="en-US" altLang="zh-CN" dirty="0"/>
              <a:t>“</a:t>
            </a:r>
            <a:r>
              <a:rPr lang="zh-CN" altLang="en-US" dirty="0"/>
              <a:t>就在自然而然中</a:t>
            </a:r>
            <a:r>
              <a:rPr lang="en-US" altLang="zh-CN" dirty="0"/>
              <a:t>, </a:t>
            </a:r>
            <a:r>
              <a:rPr lang="zh-CN" altLang="en-US" dirty="0"/>
              <a:t>卡夫卡悄悄地又引入了一个阅读时间</a:t>
            </a:r>
            <a:r>
              <a:rPr lang="en-US" altLang="zh-CN" dirty="0"/>
              <a:t>, </a:t>
            </a:r>
            <a:r>
              <a:rPr lang="zh-CN" altLang="en-US" dirty="0"/>
              <a:t>它使得整个叙事时间转化出一种空间感。</a:t>
            </a:r>
            <a:r>
              <a:rPr lang="en-US" altLang="zh-CN" dirty="0"/>
              <a:t>…</a:t>
            </a:r>
            <a:r>
              <a:rPr lang="zh-CN" altLang="en-US" dirty="0"/>
              <a:t>故事推进的时间</a:t>
            </a:r>
            <a:r>
              <a:rPr lang="en-US" altLang="zh-CN" dirty="0"/>
              <a:t>, </a:t>
            </a:r>
            <a:r>
              <a:rPr lang="zh-CN" altLang="en-US" dirty="0"/>
              <a:t>无意间与叙述的语速相合</a:t>
            </a:r>
            <a:r>
              <a:rPr lang="en-US" altLang="zh-CN" dirty="0"/>
              <a:t>, …</a:t>
            </a:r>
            <a:r>
              <a:rPr lang="zh-CN" altLang="en-US" dirty="0"/>
              <a:t>读者阅 读感知的时间、不仅与叙述的时间同步</a:t>
            </a:r>
            <a:r>
              <a:rPr lang="en-US" altLang="zh-CN" dirty="0"/>
              <a:t>, </a:t>
            </a:r>
            <a:r>
              <a:rPr lang="zh-CN" altLang="en-US" dirty="0"/>
              <a:t>甚至与刚变形的格 里高尔挣扎和焦虑所花费的时间也基本吻合</a:t>
            </a:r>
            <a:r>
              <a:rPr lang="en-US" altLang="zh-CN" dirty="0"/>
              <a:t>, </a:t>
            </a:r>
            <a:r>
              <a:rPr lang="zh-CN" altLang="en-US" dirty="0"/>
              <a:t>三个时间的交 相重合</a:t>
            </a:r>
            <a:r>
              <a:rPr lang="en-US" altLang="zh-CN" dirty="0"/>
              <a:t>, </a:t>
            </a:r>
            <a:r>
              <a:rPr lang="zh-CN" altLang="en-US" dirty="0"/>
              <a:t>读者已不仅仅在读</a:t>
            </a:r>
            <a:r>
              <a:rPr lang="en-US" altLang="zh-CN" dirty="0"/>
              <a:t>, </a:t>
            </a:r>
            <a:r>
              <a:rPr lang="zh-CN" altLang="en-US" dirty="0"/>
              <a:t>而是在以相同的节奏感受格里 高尔当时所经历的一切。</a:t>
            </a:r>
            <a:r>
              <a:rPr lang="en-US" altLang="zh-CN" dirty="0"/>
              <a:t>…”——《</a:t>
            </a:r>
            <a:r>
              <a:rPr lang="zh-CN" altLang="en-US" dirty="0"/>
              <a:t>变形的美学</a:t>
            </a:r>
            <a:r>
              <a:rPr lang="en-US" altLang="zh-CN" dirty="0"/>
              <a:t>—</a:t>
            </a:r>
            <a:r>
              <a:rPr lang="zh-CN" altLang="en-US" dirty="0"/>
              <a:t>从</a:t>
            </a:r>
            <a:r>
              <a:rPr lang="en-US" altLang="zh-CN" dirty="0"/>
              <a:t>&lt;</a:t>
            </a:r>
            <a:r>
              <a:rPr lang="zh-CN" altLang="en-US" dirty="0"/>
              <a:t>变形记</a:t>
            </a:r>
            <a:r>
              <a:rPr lang="en-US" altLang="zh-CN" dirty="0"/>
              <a:t>&gt;</a:t>
            </a:r>
            <a:r>
              <a:rPr lang="zh-CN" altLang="en-US" dirty="0"/>
              <a:t>看卡夫卡小说的话语方式</a:t>
            </a:r>
            <a:r>
              <a:rPr lang="en-US" altLang="zh-CN" dirty="0"/>
              <a:t>》</a:t>
            </a:r>
            <a:r>
              <a:rPr lang="zh-CN" altLang="en-US" dirty="0"/>
              <a:t>，胡志明</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err="1" smtClean="0">
                <a:solidFill>
                  <a:schemeClr val="tx1">
                    <a:lumMod val="95000"/>
                    <a:lumOff val="5000"/>
                  </a:schemeClr>
                </a:solidFill>
              </a:rPr>
              <a:t>Stil</a:t>
            </a:r>
            <a:r>
              <a:rPr lang="en-US" altLang="zh-CN" dirty="0" smtClean="0">
                <a:solidFill>
                  <a:schemeClr val="tx1">
                    <a:lumMod val="95000"/>
                    <a:lumOff val="5000"/>
                  </a:schemeClr>
                </a:solidFill>
              </a:rPr>
              <a:t> und Form</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lnSpcReduction="10000"/>
          </a:bodyPr>
          <a:lstStyle/>
          <a:p>
            <a:pPr marL="91440" indent="-91440" fontAlgn="auto">
              <a:buFont typeface="Tw Cen MT" panose="020B0602020104020603" pitchFamily="34" charset="0"/>
              <a:buChar char=" "/>
              <a:defRPr/>
            </a:pPr>
            <a:r>
              <a:rPr lang="zh-CN" altLang="en-US" dirty="0" smtClean="0">
                <a:solidFill>
                  <a:schemeClr val="accent1">
                    <a:lumMod val="75000"/>
                  </a:schemeClr>
                </a:solidFill>
              </a:rPr>
              <a:t>对丑陋的细节描写营造真实感、戏剧感</a:t>
            </a:r>
            <a:endParaRPr lang="en-US" altLang="zh-CN" dirty="0" smtClean="0">
              <a:solidFill>
                <a:schemeClr val="accent1">
                  <a:lumMod val="75000"/>
                </a:schemeClr>
              </a:solidFill>
            </a:endParaRPr>
          </a:p>
          <a:p>
            <a:pPr marL="265176" lvl="1" indent="-137160" fontAlgn="auto">
              <a:defRPr/>
            </a:pPr>
            <a:r>
              <a:rPr lang="de-DE" altLang="zh-CN" sz="1800" dirty="0" smtClean="0"/>
              <a:t>Er </a:t>
            </a:r>
            <a:r>
              <a:rPr lang="de-DE" altLang="zh-CN" sz="1800" dirty="0"/>
              <a:t>lag auf seinem panzerartig harten Rücken und sah, wenn er den Kopf ein wenig hob, seinen gewölbten, braunen, von bogenförmigen Versteifungen geteilten Bauch, auf dessen Höhe sich die Bettdecke, zum gänzlichen Niedergleiten bereit, kaum noch erhalten konnte. Seine vielen, im Vergleich zu seinem sonstigen Umfang kläglich dünnen Beine flimmerten ihm hilflos vor den Augen.</a:t>
            </a:r>
            <a:endParaRPr lang="en-US" altLang="zh-CN" sz="1800" dirty="0" smtClean="0"/>
          </a:p>
          <a:p>
            <a:pPr marL="265176" lvl="1" indent="-137160" fontAlgn="auto">
              <a:defRPr/>
            </a:pPr>
            <a:r>
              <a:rPr lang="zh-CN" altLang="en-US" sz="1800" dirty="0" smtClean="0"/>
              <a:t>他</a:t>
            </a:r>
            <a:r>
              <a:rPr lang="zh-CN" altLang="en-US" sz="1800" dirty="0"/>
              <a:t>仰卧着，那</a:t>
            </a:r>
            <a:r>
              <a:rPr lang="zh-CN" altLang="en-US" sz="1800" dirty="0" smtClean="0"/>
              <a:t>坚硬的</a:t>
            </a:r>
            <a:r>
              <a:rPr lang="zh-CN" altLang="en-US" sz="1800" dirty="0"/>
              <a:t>像铁甲一般的背贴着床，他稍稍抬了抬头，便看见自己</a:t>
            </a:r>
            <a:r>
              <a:rPr lang="zh-CN" altLang="en-US" sz="1800" dirty="0" smtClean="0"/>
              <a:t>那穹顶</a:t>
            </a:r>
            <a:r>
              <a:rPr lang="zh-CN" altLang="en-US" sz="1800" dirty="0"/>
              <a:t>似的棕色肚子分成了好多块弧形的硬片，被子几乎盖不</a:t>
            </a:r>
            <a:br>
              <a:rPr lang="zh-CN" altLang="en-US" sz="1800" dirty="0"/>
            </a:br>
            <a:r>
              <a:rPr lang="zh-CN" altLang="en-US" sz="1800" dirty="0"/>
              <a:t>住肚子尖，都快滑下来了。比起偌大的身驱来，他那许多</a:t>
            </a:r>
            <a:r>
              <a:rPr lang="zh-CN" altLang="en-US" sz="1800" dirty="0" smtClean="0"/>
              <a:t>只腿</a:t>
            </a:r>
            <a:r>
              <a:rPr lang="zh-CN" altLang="en-US" sz="1800" dirty="0"/>
              <a:t>真是细得可怜，都在他眼前无可奈何地舞动着</a:t>
            </a:r>
            <a:r>
              <a:rPr lang="zh-CN" altLang="en-US" sz="1800" dirty="0" smtClean="0"/>
              <a:t>。</a:t>
            </a:r>
            <a:endParaRPr lang="en-US" altLang="zh-CN" sz="1800" dirty="0" smtClean="0"/>
          </a:p>
          <a:p>
            <a:pPr marL="265176" lvl="1" indent="-137160" fontAlgn="auto">
              <a:defRPr/>
            </a:pPr>
            <a:r>
              <a:rPr lang="de-DE" altLang="zh-CN" sz="1800" dirty="0" smtClean="0"/>
              <a:t>Den </a:t>
            </a:r>
            <a:r>
              <a:rPr lang="de-DE" altLang="zh-CN" sz="1800" dirty="0"/>
              <a:t>verfaulten Apfel in seinem Rücken und die entzündete Umgebung, die ganz von weichem Staub bedeckt war,</a:t>
            </a:r>
            <a:r>
              <a:rPr lang="zh-CN" altLang="en-US" sz="1800" dirty="0"/>
              <a:t> </a:t>
            </a:r>
            <a:r>
              <a:rPr lang="en-US" altLang="zh-CN" sz="1800" dirty="0"/>
              <a:t>…</a:t>
            </a:r>
          </a:p>
          <a:p>
            <a:pPr marL="265176" lvl="1" indent="-137160" fontAlgn="auto">
              <a:defRPr/>
            </a:pPr>
            <a:r>
              <a:rPr lang="zh-CN" altLang="en-US" sz="1800" dirty="0"/>
              <a:t>他背上的烂苹果和周围发炎的地方都蒙上了柔软的尘土，</a:t>
            </a:r>
            <a:r>
              <a:rPr lang="en-US" altLang="zh-CN" sz="1800" dirty="0" smtClean="0"/>
              <a:t>…</a:t>
            </a:r>
            <a:endParaRPr lang="en-US" altLang="zh-CN"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err="1" smtClean="0">
                <a:solidFill>
                  <a:schemeClr val="tx1">
                    <a:lumMod val="95000"/>
                    <a:lumOff val="5000"/>
                  </a:schemeClr>
                </a:solidFill>
              </a:rPr>
              <a:t>Symbole</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fontScale="92500" lnSpcReduction="20000"/>
          </a:bodyPr>
          <a:lstStyle/>
          <a:p>
            <a:pPr marL="91440" indent="-91440" fontAlgn="auto">
              <a:buFont typeface="Tw Cen MT" panose="020B0602020104020603" pitchFamily="34" charset="0"/>
              <a:buChar char=" "/>
              <a:defRPr/>
            </a:pPr>
            <a:r>
              <a:rPr lang="de-DE" altLang="zh-CN" dirty="0" smtClean="0"/>
              <a:t>Das Fenster</a:t>
            </a:r>
          </a:p>
          <a:p>
            <a:pPr marL="265176" lvl="1" indent="-137160" fontAlgn="auto">
              <a:defRPr/>
            </a:pPr>
            <a:r>
              <a:rPr lang="de-DE" altLang="zh-CN" sz="2000" dirty="0" smtClean="0">
                <a:solidFill>
                  <a:schemeClr val="accent1">
                    <a:lumMod val="50000"/>
                  </a:schemeClr>
                </a:solidFill>
              </a:rPr>
              <a:t>die Beziehung zur Außenwelt</a:t>
            </a:r>
          </a:p>
          <a:p>
            <a:pPr marL="91440" indent="-91440" fontAlgn="auto">
              <a:buFont typeface="Tw Cen MT" panose="020B0602020104020603" pitchFamily="34" charset="0"/>
              <a:buChar char=" "/>
              <a:defRPr/>
            </a:pPr>
            <a:r>
              <a:rPr lang="de-DE" altLang="zh-CN" dirty="0" smtClean="0"/>
              <a:t>das Bild &amp; die Photographie (Uniform)</a:t>
            </a:r>
          </a:p>
          <a:p>
            <a:pPr marL="265176" lvl="1" indent="-137160" fontAlgn="auto">
              <a:defRPr/>
            </a:pPr>
            <a:r>
              <a:rPr lang="de-DE" altLang="zh-CN" sz="2000" dirty="0" smtClean="0">
                <a:solidFill>
                  <a:schemeClr val="accent1">
                    <a:lumMod val="50000"/>
                  </a:schemeClr>
                </a:solidFill>
              </a:rPr>
              <a:t>rebellierter Sohn &amp; guter Sohn</a:t>
            </a:r>
          </a:p>
          <a:p>
            <a:pPr marL="91440" indent="-91440" fontAlgn="auto">
              <a:buFont typeface="Tw Cen MT" panose="020B0602020104020603" pitchFamily="34" charset="0"/>
              <a:buChar char=" "/>
              <a:defRPr/>
            </a:pPr>
            <a:r>
              <a:rPr lang="de-DE" altLang="zh-CN" dirty="0" smtClean="0"/>
              <a:t>die Türe</a:t>
            </a:r>
          </a:p>
          <a:p>
            <a:pPr marL="265176" lvl="1" indent="-137160" fontAlgn="auto">
              <a:defRPr/>
            </a:pPr>
            <a:r>
              <a:rPr lang="de-DE" altLang="zh-CN" sz="2100" dirty="0">
                <a:solidFill>
                  <a:schemeClr val="accent1">
                    <a:lumMod val="50000"/>
                  </a:schemeClr>
                </a:solidFill>
              </a:rPr>
              <a:t>Barriere zwischen Gregor und seiner </a:t>
            </a:r>
            <a:r>
              <a:rPr lang="de-DE" altLang="zh-CN" sz="2100" dirty="0" smtClean="0">
                <a:solidFill>
                  <a:schemeClr val="accent1">
                    <a:lumMod val="50000"/>
                  </a:schemeClr>
                </a:solidFill>
              </a:rPr>
              <a:t>Familie</a:t>
            </a:r>
          </a:p>
          <a:p>
            <a:pPr marL="265176" lvl="1" indent="-137160" fontAlgn="auto">
              <a:defRPr/>
            </a:pPr>
            <a:r>
              <a:rPr lang="de-DE" altLang="zh-CN" sz="2100" dirty="0" smtClean="0">
                <a:solidFill>
                  <a:schemeClr val="accent1">
                    <a:lumMod val="50000"/>
                  </a:schemeClr>
                </a:solidFill>
              </a:rPr>
              <a:t>Schutz </a:t>
            </a:r>
            <a:r>
              <a:rPr lang="de-DE" altLang="zh-CN" sz="2100" dirty="0">
                <a:solidFill>
                  <a:schemeClr val="accent1">
                    <a:lumMod val="50000"/>
                  </a:schemeClr>
                </a:solidFill>
              </a:rPr>
              <a:t>vor dem angreifenden Vater</a:t>
            </a:r>
          </a:p>
          <a:p>
            <a:pPr marL="91440" lvl="1" indent="-91440" fontAlgn="auto">
              <a:spcBef>
                <a:spcPts val="1200"/>
              </a:spcBef>
              <a:spcAft>
                <a:spcPts val="200"/>
              </a:spcAft>
              <a:buSzPct val="100000"/>
              <a:buFont typeface="Tw Cen MT" panose="020B0602020104020603" pitchFamily="34" charset="0"/>
              <a:buChar char=" "/>
              <a:defRPr/>
            </a:pPr>
            <a:r>
              <a:rPr lang="de-DE" altLang="zh-CN" sz="2000" dirty="0" smtClean="0"/>
              <a:t>die Äpfel</a:t>
            </a:r>
          </a:p>
          <a:p>
            <a:pPr marL="265176" lvl="1" indent="-137160" fontAlgn="auto">
              <a:buSzPct val="100000"/>
              <a:defRPr/>
            </a:pPr>
            <a:r>
              <a:rPr lang="de-DE" altLang="zh-CN" sz="2100" dirty="0" smtClean="0">
                <a:solidFill>
                  <a:schemeClr val="accent1">
                    <a:lumMod val="50000"/>
                  </a:schemeClr>
                </a:solidFill>
              </a:rPr>
              <a:t>den </a:t>
            </a:r>
            <a:r>
              <a:rPr lang="de-DE" altLang="zh-CN" sz="2100" dirty="0">
                <a:solidFill>
                  <a:schemeClr val="accent1">
                    <a:lumMod val="50000"/>
                  </a:schemeClr>
                </a:solidFill>
              </a:rPr>
              <a:t>Apfel der </a:t>
            </a:r>
            <a:r>
              <a:rPr lang="de-DE" altLang="zh-CN" sz="2100" dirty="0" err="1">
                <a:solidFill>
                  <a:schemeClr val="accent1">
                    <a:lumMod val="50000"/>
                  </a:schemeClr>
                </a:solidFill>
              </a:rPr>
              <a:t>Sündenfallgeschiechte</a:t>
            </a:r>
            <a:endParaRPr lang="de-DE" altLang="zh-CN" sz="2100" dirty="0">
              <a:solidFill>
                <a:schemeClr val="accent1">
                  <a:lumMod val="50000"/>
                </a:schemeClr>
              </a:solidFill>
            </a:endParaRPr>
          </a:p>
          <a:p>
            <a:pPr marL="265176" lvl="1" indent="-137160" fontAlgn="auto">
              <a:buSzPct val="100000"/>
              <a:defRPr/>
            </a:pPr>
            <a:r>
              <a:rPr lang="de-DE" altLang="zh-CN" sz="2100" dirty="0">
                <a:solidFill>
                  <a:schemeClr val="accent1">
                    <a:lumMod val="50000"/>
                  </a:schemeClr>
                </a:solidFill>
              </a:rPr>
              <a:t>„Der Tod ist Erlösung von der Existenz und Strafe für die alte Erbsünde der Existenz.“</a:t>
            </a:r>
          </a:p>
          <a:p>
            <a:pPr marL="265176" lvl="1" indent="-137160" fontAlgn="auto">
              <a:buSzPct val="100000"/>
              <a:defRPr/>
            </a:pPr>
            <a:r>
              <a:rPr lang="de-DE" altLang="zh-CN" sz="2100" dirty="0">
                <a:solidFill>
                  <a:schemeClr val="accent1">
                    <a:lumMod val="50000"/>
                  </a:schemeClr>
                </a:solidFill>
              </a:rPr>
              <a:t>„Mit Gregors Tod wird der Sündenfall seiner Existenz rückgängig gemacht.“</a:t>
            </a:r>
          </a:p>
          <a:p>
            <a:pPr marL="91440" lvl="1" indent="-91440" fontAlgn="auto">
              <a:spcBef>
                <a:spcPts val="1200"/>
              </a:spcBef>
              <a:spcAft>
                <a:spcPts val="200"/>
              </a:spcAft>
              <a:buSzPct val="100000"/>
              <a:buFont typeface="Tw Cen MT" panose="020B0602020104020603" pitchFamily="34" charset="0"/>
              <a:buChar char=" "/>
              <a:defRPr/>
            </a:pPr>
            <a:endParaRPr lang="zh-CN" altLang="en-US" sz="2000" dirty="0"/>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Hintergrund</a:t>
            </a:r>
            <a:endParaRPr lang="zh-CN" altLang="en-US" dirty="0">
              <a:solidFill>
                <a:schemeClr val="tx1">
                  <a:lumMod val="95000"/>
                  <a:lumOff val="5000"/>
                </a:schemeClr>
              </a:solidFill>
            </a:endParaRPr>
          </a:p>
        </p:txBody>
      </p:sp>
      <p:sp>
        <p:nvSpPr>
          <p:cNvPr id="4" name="内容占位符 3"/>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a:t>对</a:t>
            </a:r>
            <a:r>
              <a:rPr lang="zh-CN" altLang="en-US" dirty="0" smtClean="0"/>
              <a:t>自己的隐射：</a:t>
            </a:r>
            <a:r>
              <a:rPr lang="en-US" altLang="zh-CN" dirty="0" smtClean="0"/>
              <a:t>K</a:t>
            </a:r>
            <a:r>
              <a:rPr lang="en-US" altLang="zh-CN" dirty="0" smtClean="0">
                <a:solidFill>
                  <a:schemeClr val="accent1">
                    <a:lumMod val="50000"/>
                  </a:schemeClr>
                </a:solidFill>
              </a:rPr>
              <a:t>a</a:t>
            </a:r>
            <a:r>
              <a:rPr lang="en-US" altLang="zh-CN" dirty="0" smtClean="0"/>
              <a:t>fk</a:t>
            </a:r>
            <a:r>
              <a:rPr lang="en-US" altLang="zh-CN" dirty="0" smtClean="0">
                <a:solidFill>
                  <a:schemeClr val="accent1">
                    <a:lumMod val="50000"/>
                  </a:schemeClr>
                </a:solidFill>
              </a:rPr>
              <a:t>a</a:t>
            </a:r>
            <a:r>
              <a:rPr lang="en-US" altLang="zh-CN" dirty="0" smtClean="0"/>
              <a:t> – </a:t>
            </a:r>
            <a:r>
              <a:rPr lang="en-US" altLang="zh-CN" dirty="0" err="1" smtClean="0"/>
              <a:t>S</a:t>
            </a:r>
            <a:r>
              <a:rPr lang="en-US" altLang="zh-CN" dirty="0" err="1" smtClean="0">
                <a:solidFill>
                  <a:schemeClr val="accent1">
                    <a:lumMod val="50000"/>
                  </a:schemeClr>
                </a:solidFill>
              </a:rPr>
              <a:t>a</a:t>
            </a:r>
            <a:r>
              <a:rPr lang="en-US" altLang="zh-CN" dirty="0" err="1" smtClean="0"/>
              <a:t>ms</a:t>
            </a:r>
            <a:r>
              <a:rPr lang="en-US" altLang="zh-CN" dirty="0" err="1" smtClean="0">
                <a:solidFill>
                  <a:schemeClr val="accent1">
                    <a:lumMod val="50000"/>
                  </a:schemeClr>
                </a:solidFill>
              </a:rPr>
              <a:t>a</a:t>
            </a:r>
            <a:endParaRPr lang="en-US" altLang="zh-CN" dirty="0" smtClean="0">
              <a:solidFill>
                <a:schemeClr val="accent1">
                  <a:lumMod val="50000"/>
                </a:schemeClr>
              </a:solidFill>
            </a:endParaRPr>
          </a:p>
          <a:p>
            <a:pPr marL="91440" indent="-91440" fontAlgn="auto">
              <a:buFont typeface="Tw Cen MT" panose="020B0602020104020603" pitchFamily="34" charset="0"/>
              <a:buChar char=" "/>
              <a:defRPr/>
            </a:pPr>
            <a:r>
              <a:rPr lang="zh-CN" altLang="en-US" dirty="0" smtClean="0">
                <a:solidFill>
                  <a:schemeClr val="accent1">
                    <a:lumMod val="50000"/>
                  </a:schemeClr>
                </a:solidFill>
              </a:rPr>
              <a:t>石棉工厂危机</a:t>
            </a:r>
            <a:endParaRPr lang="en-US" altLang="zh-CN" dirty="0" smtClean="0">
              <a:solidFill>
                <a:schemeClr val="accent1">
                  <a:lumMod val="50000"/>
                </a:schemeClr>
              </a:solidFill>
            </a:endParaRPr>
          </a:p>
          <a:p>
            <a:pPr marL="265176" lvl="1" indent="-137160" fontAlgn="auto">
              <a:defRPr/>
            </a:pPr>
            <a:r>
              <a:rPr lang="zh-CN" altLang="zh-CN" sz="1800" dirty="0"/>
              <a:t>一九一一年年底卡夫卡的</a:t>
            </a:r>
            <a:r>
              <a:rPr lang="zh-CN" altLang="zh-CN" sz="1800" dirty="0" smtClean="0"/>
              <a:t>父亲开办</a:t>
            </a:r>
            <a:r>
              <a:rPr lang="zh-CN" altLang="zh-CN" sz="1800" dirty="0"/>
              <a:t>了一家公司。卡夫卡最初希望自己只是作为公司里的伙伴，日后可以靠工厂的分红而生活，专门从事自己的文学创作。但这无论如何不是他父亲和他那位雄心勃勃的妹夫所想的，这注定了卡夫卡将与他父亲及家人发生冲突。</a:t>
            </a:r>
          </a:p>
          <a:p>
            <a:pPr marL="91440" indent="-91440" fontAlgn="auto">
              <a:buFont typeface="Tw Cen MT" panose="020B0602020104020603" pitchFamily="34" charset="0"/>
              <a:buChar char=" "/>
              <a:defRPr/>
            </a:pPr>
            <a:endParaRPr lang="zh-CN" altLang="en-US" dirty="0">
              <a:solidFill>
                <a:schemeClr val="accent1">
                  <a:lumMod val="50000"/>
                </a:schemeClr>
              </a:solidFill>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Inhalt</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768350" y="1793875"/>
            <a:ext cx="7935913" cy="4838700"/>
          </a:xfrm>
        </p:spPr>
        <p:txBody>
          <a:bodyPr rtlCol="0">
            <a:normAutofit fontScale="92500"/>
          </a:bodyPr>
          <a:lstStyle/>
          <a:p>
            <a:pPr marL="91440" indent="-91440" fontAlgn="auto">
              <a:buFont typeface="Tw Cen MT" panose="020B0602020104020603" pitchFamily="34" charset="0"/>
              <a:buChar char=" "/>
              <a:defRPr/>
            </a:pPr>
            <a:r>
              <a:rPr lang="zh-CN" altLang="zh-CN" dirty="0"/>
              <a:t>从不安的梦中醒来，</a:t>
            </a:r>
            <a:r>
              <a:rPr lang="en-US" altLang="zh-CN" dirty="0" err="1"/>
              <a:t>Gregor</a:t>
            </a:r>
            <a:r>
              <a:rPr lang="zh-CN" altLang="zh-CN" dirty="0"/>
              <a:t>发现自己变成了一只大甲虫。他没有太多的惊讶，只是想着这是他累人的工作造成的，并且他还想着要赶火车。他本来是一个旅行推销员，为了帮破产的父亲还债才做这份工作，并且对它厌恶至极。现在他仍然具有人的思想，但无论外形还是声音都是一只虫子了。接着，</a:t>
            </a:r>
            <a:r>
              <a:rPr lang="zh-CN" altLang="zh-CN" dirty="0" smtClean="0"/>
              <a:t>因为</a:t>
            </a:r>
            <a:r>
              <a:rPr lang="en-US" altLang="zh-CN" dirty="0" err="1" smtClean="0"/>
              <a:t>Gregor</a:t>
            </a:r>
            <a:r>
              <a:rPr lang="zh-CN" altLang="zh-CN" dirty="0"/>
              <a:t>无法离开房间去工作招来了秘书主任。可能丢掉工作的危险</a:t>
            </a:r>
            <a:r>
              <a:rPr lang="zh-CN" altLang="zh-CN" dirty="0" smtClean="0"/>
              <a:t>让</a:t>
            </a:r>
            <a:r>
              <a:rPr lang="zh-CN" altLang="en-US" dirty="0"/>
              <a:t>他</a:t>
            </a:r>
            <a:r>
              <a:rPr lang="zh-CN" altLang="zh-CN" dirty="0" smtClean="0"/>
              <a:t>奋力</a:t>
            </a:r>
            <a:r>
              <a:rPr lang="zh-CN" altLang="zh-CN" dirty="0"/>
              <a:t>下了床，开了门。于是主任被吓跑了</a:t>
            </a:r>
            <a:r>
              <a:rPr lang="zh-CN" altLang="zh-CN" dirty="0" smtClean="0"/>
              <a:t>，</a:t>
            </a:r>
            <a:r>
              <a:rPr lang="zh-CN" altLang="en-US" dirty="0" smtClean="0"/>
              <a:t>母亲</a:t>
            </a:r>
            <a:r>
              <a:rPr lang="zh-CN" altLang="zh-CN" dirty="0" smtClean="0"/>
              <a:t>被</a:t>
            </a:r>
            <a:r>
              <a:rPr lang="zh-CN" altLang="zh-CN" dirty="0"/>
              <a:t>吓昏了</a:t>
            </a:r>
            <a:r>
              <a:rPr lang="zh-CN" altLang="zh-CN" dirty="0" smtClean="0"/>
              <a:t>，</a:t>
            </a:r>
            <a:r>
              <a:rPr lang="zh-CN" altLang="en-US" dirty="0" smtClean="0"/>
              <a:t>父亲凶狠</a:t>
            </a:r>
            <a:r>
              <a:rPr lang="zh-CN" altLang="zh-CN" dirty="0" smtClean="0"/>
              <a:t>地</a:t>
            </a:r>
            <a:r>
              <a:rPr lang="zh-CN" altLang="zh-CN" dirty="0"/>
              <a:t>把他赶回了他的房间。家里的一个女仆也逃走了</a:t>
            </a:r>
            <a:r>
              <a:rPr lang="zh-CN" altLang="zh-CN" dirty="0" smtClean="0"/>
              <a:t>。</a:t>
            </a:r>
            <a:endParaRPr lang="en-US" altLang="zh-CN" dirty="0" smtClean="0"/>
          </a:p>
          <a:p>
            <a:pPr marL="91440" indent="-91440" fontAlgn="auto">
              <a:buFont typeface="Tw Cen MT" panose="020B0602020104020603" pitchFamily="34" charset="0"/>
              <a:buChar char=" "/>
              <a:defRPr/>
            </a:pPr>
            <a:r>
              <a:rPr lang="zh-CN" altLang="zh-CN" dirty="0"/>
              <a:t>此后他的妹妹开始照顾他。妹妹是格里高尔最亲近的家人，他曾想资助她去音乐学院。但既便如此，妹妹看见他仍是感到恶心。而家里失去了经济支柱，境况愈发糟糕，全家人不得不都出去工作。没有人再有精力去管</a:t>
            </a:r>
            <a:r>
              <a:rPr lang="en-US" altLang="zh-CN" dirty="0" err="1"/>
              <a:t>Gregor</a:t>
            </a:r>
            <a:r>
              <a:rPr lang="zh-CN" altLang="zh-CN" dirty="0"/>
              <a:t>了。一日，</a:t>
            </a:r>
            <a:r>
              <a:rPr lang="en-US" altLang="zh-CN" dirty="0" err="1"/>
              <a:t>Gregor</a:t>
            </a:r>
            <a:r>
              <a:rPr lang="zh-CN" altLang="zh-CN" dirty="0"/>
              <a:t>又吓晕了母亲。因此他的父亲用苹果攻击了他，导致他受了重伤。</a:t>
            </a:r>
          </a:p>
          <a:p>
            <a:pPr marL="91440" indent="-91440" fontAlgn="auto">
              <a:buFont typeface="Tw Cen MT" panose="020B0602020104020603" pitchFamily="34" charset="0"/>
              <a:buChar char=" "/>
              <a:defRPr/>
            </a:pPr>
            <a:r>
              <a:rPr lang="zh-CN" altLang="zh-CN" dirty="0"/>
              <a:t>之后家中住进了</a:t>
            </a:r>
            <a:r>
              <a:rPr lang="en-US" altLang="zh-CN" dirty="0"/>
              <a:t>3</a:t>
            </a:r>
            <a:r>
              <a:rPr lang="zh-CN" altLang="zh-CN" dirty="0"/>
              <a:t>个房客。一晚，他们让妹妹拉小提琴娱乐，</a:t>
            </a:r>
            <a:r>
              <a:rPr lang="en-US" altLang="zh-CN" dirty="0" err="1"/>
              <a:t>Gregor</a:t>
            </a:r>
            <a:r>
              <a:rPr lang="zh-CN" altLang="zh-CN" dirty="0"/>
              <a:t>受到了音乐的吸引跑了出来，被房客发现。父亲慌乱之下惹怒了房客。就在这时，妹妹提出</a:t>
            </a:r>
            <a:r>
              <a:rPr lang="en-US" altLang="zh-CN" dirty="0" err="1"/>
              <a:t>Gregor</a:t>
            </a:r>
            <a:r>
              <a:rPr lang="zh-CN" altLang="zh-CN" dirty="0"/>
              <a:t>是个必须解决掉的负担。当夜，</a:t>
            </a:r>
            <a:r>
              <a:rPr lang="en-US" altLang="zh-CN" dirty="0" err="1"/>
              <a:t>Gregor</a:t>
            </a:r>
            <a:r>
              <a:rPr lang="zh-CN" altLang="zh-CN" dirty="0"/>
              <a:t>就死了。</a:t>
            </a:r>
          </a:p>
          <a:p>
            <a:pPr marL="91440" indent="-91440" fontAlgn="auto">
              <a:buFont typeface="Tw Cen MT" panose="020B0602020104020603" pitchFamily="34" charset="0"/>
              <a:buChar char=" "/>
              <a:defRPr/>
            </a:pPr>
            <a:r>
              <a:rPr lang="zh-CN" altLang="zh-CN" dirty="0"/>
              <a:t>最后，一家人没有了重担，开心地出游，计划着未来的美好生活。</a:t>
            </a:r>
          </a:p>
          <a:p>
            <a:pPr marL="91440" indent="-91440" fontAlgn="auto">
              <a:buFont typeface="Tw Cen MT" panose="020B0602020104020603" pitchFamily="34" charset="0"/>
              <a:buChar char=" "/>
              <a:defRPr/>
            </a:pPr>
            <a:endParaRPr lang="en-US" altLang="zh-CN" dirty="0" smtClean="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Kafkas Vater</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en-US" altLang="zh-CN" dirty="0" smtClean="0"/>
              <a:t>…</a:t>
            </a:r>
            <a:r>
              <a:rPr lang="zh-CN" altLang="en-US" dirty="0" smtClean="0"/>
              <a:t>我</a:t>
            </a:r>
            <a:r>
              <a:rPr lang="zh-CN" altLang="en-US" dirty="0"/>
              <a:t>瘦削、赢弱、窄肩膀，你强壮、高大、宽肩膀。</a:t>
            </a:r>
            <a:r>
              <a:rPr lang="en-US" altLang="zh-CN" dirty="0" smtClean="0"/>
              <a:t>…</a:t>
            </a:r>
          </a:p>
          <a:p>
            <a:pPr marL="91440" indent="-91440" fontAlgn="auto">
              <a:buFont typeface="Tw Cen MT" panose="020B0602020104020603" pitchFamily="34" charset="0"/>
              <a:buChar char=" "/>
              <a:defRPr/>
            </a:pPr>
            <a:r>
              <a:rPr lang="en-US" altLang="zh-CN" dirty="0" smtClean="0"/>
              <a:t>…</a:t>
            </a:r>
            <a:r>
              <a:rPr lang="zh-CN" altLang="en-US" dirty="0" smtClean="0"/>
              <a:t>你</a:t>
            </a:r>
            <a:r>
              <a:rPr lang="zh-CN" altLang="en-US" dirty="0"/>
              <a:t>对我的写作及你所不知的与此相关的事所持的反感态度倒还有些道理。在写作中，我确实独立地离你远了一截，即便这有些让人想到虫子，它的后半截身子被一只脚踩着，它用前半截身子挣脱开，挣扎着爬向</a:t>
            </a:r>
            <a:r>
              <a:rPr lang="zh-CN" altLang="en-US" dirty="0" smtClean="0"/>
              <a:t>一边。</a:t>
            </a:r>
            <a:r>
              <a:rPr lang="en-US" altLang="zh-CN" dirty="0" smtClean="0"/>
              <a:t>…</a:t>
            </a:r>
            <a:r>
              <a:rPr lang="zh-CN" altLang="en-US" dirty="0" smtClean="0"/>
              <a:t>我</a:t>
            </a:r>
            <a:r>
              <a:rPr lang="zh-CN" altLang="en-US" dirty="0"/>
              <a:t>的写作都围绕着你，我写作时不过是在哭诉我无法扑在你怀里哭诉的话。这是有意拖长的与你的诀别，只不过，这诀别虽是你逼出来的，却按我所确定的方向进行着。但这一切多么微不足道</a:t>
            </a:r>
            <a:r>
              <a:rPr lang="zh-CN" altLang="en-US" dirty="0" smtClean="0"/>
              <a:t>！</a:t>
            </a:r>
            <a:r>
              <a:rPr lang="en-US" altLang="zh-CN" dirty="0" smtClean="0"/>
              <a:t>…</a:t>
            </a:r>
          </a:p>
          <a:p>
            <a:pPr marL="91440" indent="-91440" fontAlgn="auto">
              <a:buFont typeface="Tw Cen MT" panose="020B0602020104020603" pitchFamily="34" charset="0"/>
              <a:buChar char=" "/>
              <a:defRPr/>
            </a:pPr>
            <a:r>
              <a:rPr lang="en-US" altLang="zh-CN" dirty="0" smtClean="0">
                <a:solidFill>
                  <a:schemeClr val="accent1">
                    <a:lumMod val="50000"/>
                  </a:schemeClr>
                </a:solidFill>
              </a:rPr>
              <a:t>——《</a:t>
            </a:r>
            <a:r>
              <a:rPr lang="zh-CN" altLang="en-US" dirty="0" smtClean="0">
                <a:solidFill>
                  <a:schemeClr val="accent1">
                    <a:lumMod val="50000"/>
                  </a:schemeClr>
                </a:solidFill>
              </a:rPr>
              <a:t>致父亲</a:t>
            </a:r>
            <a:r>
              <a:rPr lang="en-US" altLang="zh-CN" dirty="0" smtClean="0">
                <a:solidFill>
                  <a:schemeClr val="accent1">
                    <a:lumMod val="50000"/>
                  </a:schemeClr>
                </a:solidFill>
              </a:rPr>
              <a:t>》</a:t>
            </a:r>
            <a:endParaRPr lang="zh-CN" altLang="en-US" dirty="0">
              <a:solidFill>
                <a:schemeClr val="accent1">
                  <a:lumMod val="50000"/>
                </a:schemeClr>
              </a:solidFill>
            </a:endParaRP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Gregors Vater als Autorität</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smtClean="0">
                <a:solidFill>
                  <a:schemeClr val="accent1">
                    <a:lumMod val="50000"/>
                  </a:schemeClr>
                </a:solidFill>
              </a:rPr>
              <a:t>暴力</a:t>
            </a:r>
            <a:endParaRPr lang="en-US" altLang="zh-CN" dirty="0" smtClean="0">
              <a:solidFill>
                <a:schemeClr val="accent1">
                  <a:lumMod val="50000"/>
                </a:schemeClr>
              </a:solidFill>
            </a:endParaRPr>
          </a:p>
          <a:p>
            <a:pPr marL="91440" indent="-91440" fontAlgn="auto">
              <a:buFont typeface="Tw Cen MT" panose="020B0602020104020603" pitchFamily="34" charset="0"/>
              <a:buChar char=" "/>
              <a:defRPr/>
            </a:pPr>
            <a:r>
              <a:rPr lang="de-DE" altLang="zh-CN" dirty="0"/>
              <a:t>Es war ein Apfel; </a:t>
            </a:r>
            <a:r>
              <a:rPr lang="de-DE" altLang="zh-CN" dirty="0" smtClean="0"/>
              <a:t>…ein </a:t>
            </a:r>
            <a:r>
              <a:rPr lang="de-DE" altLang="zh-CN" dirty="0"/>
              <a:t>Weiterlaufen war nutzlos, denn der Vater hatte sich entschlossen, ihn zu bombardieren. Aus der Obstschale auf der Kredenz hatte er sich die Taschen gefüllt und warf nun, ohne vorläufig scharf zu zielen, Apfel für </a:t>
            </a:r>
            <a:r>
              <a:rPr lang="de-DE" altLang="zh-CN" dirty="0" smtClean="0"/>
              <a:t>Apfel…Ein </a:t>
            </a:r>
            <a:r>
              <a:rPr lang="de-DE" altLang="zh-CN" dirty="0"/>
              <a:t>ihm sofort nachfliegender drang </a:t>
            </a:r>
            <a:r>
              <a:rPr lang="de-DE" altLang="zh-CN" dirty="0" smtClean="0"/>
              <a:t>… </a:t>
            </a:r>
            <a:r>
              <a:rPr lang="de-DE" altLang="zh-CN" dirty="0"/>
              <a:t>förmlich in Gregors Rücken ein; </a:t>
            </a:r>
            <a:r>
              <a:rPr lang="de-DE" altLang="zh-CN" dirty="0" smtClean="0"/>
              <a:t>…</a:t>
            </a:r>
          </a:p>
          <a:p>
            <a:pPr marL="91440" indent="-91440" fontAlgn="auto">
              <a:buFont typeface="Tw Cen MT" panose="020B0602020104020603" pitchFamily="34" charset="0"/>
              <a:buChar char=" "/>
              <a:defRPr/>
            </a:pPr>
            <a:r>
              <a:rPr lang="zh-CN" altLang="en-US" dirty="0" smtClean="0"/>
              <a:t>这</a:t>
            </a:r>
            <a:r>
              <a:rPr lang="zh-CN" altLang="en-US" dirty="0"/>
              <a:t>是一个苹果； </a:t>
            </a:r>
            <a:r>
              <a:rPr lang="en-US" altLang="zh-CN" dirty="0" smtClean="0"/>
              <a:t>…</a:t>
            </a:r>
            <a:r>
              <a:rPr lang="zh-CN" altLang="en-US" dirty="0" smtClean="0"/>
              <a:t>再</a:t>
            </a:r>
            <a:r>
              <a:rPr lang="zh-CN" altLang="en-US" dirty="0"/>
              <a:t>跑也没有用了， </a:t>
            </a:r>
            <a:r>
              <a:rPr lang="zh-CN" altLang="en-US" dirty="0" smtClean="0"/>
              <a:t>因为</a:t>
            </a:r>
            <a:r>
              <a:rPr lang="zh-CN" altLang="en-US" dirty="0"/>
              <a:t>他父亲决心要轰炸他了。他把碗橱上盘子里的水果装满了衣袋</a:t>
            </a:r>
            <a:r>
              <a:rPr lang="zh-CN" altLang="en-US" dirty="0" smtClean="0"/>
              <a:t>，也</a:t>
            </a:r>
            <a:r>
              <a:rPr lang="zh-CN" altLang="en-US" dirty="0"/>
              <a:t>没有好好地瞄准，只是把苹果一个接一个地扔出来。 </a:t>
            </a:r>
            <a:r>
              <a:rPr lang="en-US" altLang="zh-CN" dirty="0" smtClean="0"/>
              <a:t>…</a:t>
            </a:r>
            <a:r>
              <a:rPr lang="zh-CN" altLang="en-US" dirty="0" smtClean="0"/>
              <a:t>紧跟</a:t>
            </a:r>
            <a:r>
              <a:rPr lang="zh-CN" altLang="en-US" dirty="0"/>
              <a:t>着马上飞来了另一个， 正好打中了他的背</a:t>
            </a:r>
            <a:r>
              <a:rPr lang="zh-CN" altLang="en-US" dirty="0" smtClean="0"/>
              <a:t>并且</a:t>
            </a:r>
            <a:r>
              <a:rPr lang="zh-CN" altLang="en-US" dirty="0"/>
              <a:t>还陷了进去</a:t>
            </a:r>
            <a:r>
              <a:rPr lang="zh-CN" altLang="en-US" dirty="0" smtClean="0"/>
              <a:t>；</a:t>
            </a:r>
            <a:r>
              <a:rPr lang="en-US" altLang="zh-CN" dirty="0" smtClean="0"/>
              <a:t>…</a:t>
            </a:r>
            <a:endParaRPr lang="en-US" altLang="zh-CN"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Gregors </a:t>
            </a:r>
            <a:r>
              <a:rPr lang="de-DE" altLang="zh-CN" dirty="0" smtClean="0">
                <a:solidFill>
                  <a:schemeClr val="tx1">
                    <a:lumMod val="95000"/>
                    <a:lumOff val="5000"/>
                  </a:schemeClr>
                </a:solidFill>
              </a:rPr>
              <a:t>Vater </a:t>
            </a:r>
            <a:r>
              <a:rPr lang="de-DE" altLang="zh-CN" dirty="0">
                <a:solidFill>
                  <a:schemeClr val="tx1">
                    <a:lumMod val="95000"/>
                    <a:lumOff val="5000"/>
                  </a:schemeClr>
                </a:solidFill>
              </a:rPr>
              <a:t>als Autorität</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smtClean="0">
                <a:solidFill>
                  <a:schemeClr val="accent1">
                    <a:lumMod val="50000"/>
                  </a:schemeClr>
                </a:solidFill>
              </a:rPr>
              <a:t>隐瞒财政状况</a:t>
            </a:r>
            <a:endParaRPr lang="de-DE" altLang="zh-CN" dirty="0" smtClean="0">
              <a:solidFill>
                <a:schemeClr val="accent1">
                  <a:lumMod val="50000"/>
                </a:schemeClr>
              </a:solidFill>
            </a:endParaRPr>
          </a:p>
          <a:p>
            <a:pPr marL="91440" indent="-91440" fontAlgn="auto">
              <a:buFont typeface="Tw Cen MT" panose="020B0602020104020603" pitchFamily="34" charset="0"/>
              <a:buChar char=" "/>
              <a:defRPr/>
            </a:pPr>
            <a:r>
              <a:rPr lang="de-DE" altLang="zh-CN" dirty="0" smtClean="0"/>
              <a:t>Außerdem </a:t>
            </a:r>
            <a:r>
              <a:rPr lang="de-DE" altLang="zh-CN" dirty="0"/>
              <a:t>aber war das Geld, das Gregor allmonatlich nach Hause gebracht hatte – er selbst hatte nur ein paar Gulden für sich behalten –, nicht vollständig aufgebraucht worden und hatte sich zu einem kleinen Kapital angesammelt. Gregor, hinter seiner Türe, nickte eifrig, erfreut über diese unerwartete Vorsicht und Sparsamkeit.</a:t>
            </a:r>
            <a:endParaRPr lang="zh-CN" altLang="en-US" dirty="0"/>
          </a:p>
          <a:p>
            <a:pPr marL="91440" indent="-91440" fontAlgn="auto">
              <a:buFont typeface="Tw Cen MT" panose="020B0602020104020603" pitchFamily="34" charset="0"/>
              <a:buChar char=" "/>
              <a:defRPr/>
            </a:pPr>
            <a:r>
              <a:rPr lang="zh-CN" altLang="en-US" dirty="0" smtClean="0"/>
              <a:t>另外</a:t>
            </a:r>
            <a:r>
              <a:rPr lang="zh-CN" altLang="en-US" dirty="0"/>
              <a:t>， 格里高尔每个月给的家用－－他自己只留下几个零用钱－－</a:t>
            </a:r>
            <a:r>
              <a:rPr lang="zh-CN" altLang="en-US" dirty="0" smtClean="0"/>
              <a:t>没有</a:t>
            </a:r>
            <a:r>
              <a:rPr lang="zh-CN" altLang="en-US" dirty="0"/>
              <a:t>完全花掉，所以到如今也积成了一笔小数目</a:t>
            </a:r>
            <a:r>
              <a:rPr lang="zh-CN" altLang="en-US" dirty="0" smtClean="0"/>
              <a:t>。格里高尔</a:t>
            </a:r>
            <a:r>
              <a:rPr lang="zh-CN" altLang="en-US" dirty="0"/>
              <a:t>在门</a:t>
            </a:r>
            <a:r>
              <a:rPr lang="zh-CN" altLang="en-US" dirty="0" smtClean="0"/>
              <a:t>背拼命</a:t>
            </a:r>
            <a:r>
              <a:rPr lang="zh-CN" altLang="en-US" dirty="0"/>
              <a:t>点头，为这种他没料到的节约和谨慎而高兴</a:t>
            </a:r>
            <a:r>
              <a:rPr lang="zh-CN" altLang="en-US" dirty="0" smtClean="0"/>
              <a:t>。</a:t>
            </a:r>
            <a:endParaRPr lang="de-DE" altLang="zh-CN"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Gregors </a:t>
            </a:r>
            <a:r>
              <a:rPr lang="de-DE" altLang="zh-CN" dirty="0" smtClean="0">
                <a:solidFill>
                  <a:schemeClr val="tx1">
                    <a:lumMod val="95000"/>
                    <a:lumOff val="5000"/>
                  </a:schemeClr>
                </a:solidFill>
              </a:rPr>
              <a:t>Vater </a:t>
            </a:r>
            <a:r>
              <a:rPr lang="de-DE" altLang="zh-CN" dirty="0">
                <a:solidFill>
                  <a:schemeClr val="tx1">
                    <a:lumMod val="95000"/>
                    <a:lumOff val="5000"/>
                  </a:schemeClr>
                </a:solidFill>
              </a:rPr>
              <a:t>als Autorität</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768350" y="2286000"/>
            <a:ext cx="7289800" cy="733425"/>
          </a:xfrm>
        </p:spPr>
        <p:txBody>
          <a:bodyPr rtlCol="0">
            <a:normAutofit/>
          </a:bodyPr>
          <a:lstStyle/>
          <a:p>
            <a:pPr marL="91440" indent="-91440" fontAlgn="auto">
              <a:buFont typeface="Tw Cen MT" panose="020B0602020104020603" pitchFamily="34" charset="0"/>
              <a:buChar char=" "/>
              <a:defRPr/>
            </a:pPr>
            <a:r>
              <a:rPr lang="zh-CN" altLang="zh-CN" dirty="0">
                <a:solidFill>
                  <a:schemeClr val="accent1">
                    <a:lumMod val="50000"/>
                  </a:schemeClr>
                </a:solidFill>
              </a:rPr>
              <a:t>权力的</a:t>
            </a:r>
            <a:r>
              <a:rPr lang="zh-CN" altLang="zh-CN" dirty="0" smtClean="0">
                <a:solidFill>
                  <a:schemeClr val="accent1">
                    <a:lumMod val="50000"/>
                  </a:schemeClr>
                </a:solidFill>
              </a:rPr>
              <a:t>移位</a:t>
            </a:r>
            <a:endParaRPr lang="en-US" altLang="zh-CN" dirty="0" smtClean="0">
              <a:solidFill>
                <a:schemeClr val="accent1">
                  <a:lumMod val="50000"/>
                </a:schemeClr>
              </a:solidFill>
            </a:endParaRPr>
          </a:p>
        </p:txBody>
      </p:sp>
      <p:grpSp>
        <p:nvGrpSpPr>
          <p:cNvPr id="35843" name="组合 3"/>
          <p:cNvGrpSpPr>
            <a:grpSpLocks/>
          </p:cNvGrpSpPr>
          <p:nvPr/>
        </p:nvGrpSpPr>
        <p:grpSpPr bwMode="auto">
          <a:xfrm>
            <a:off x="1019175" y="3109913"/>
            <a:ext cx="1800225" cy="3011487"/>
            <a:chOff x="6377882" y="932173"/>
            <a:chExt cx="1668092" cy="3477167"/>
          </a:xfrm>
        </p:grpSpPr>
        <p:cxnSp>
          <p:nvCxnSpPr>
            <p:cNvPr id="5" name="直接箭头连接符 4"/>
            <p:cNvCxnSpPr/>
            <p:nvPr/>
          </p:nvCxnSpPr>
          <p:spPr>
            <a:xfrm flipH="1">
              <a:off x="6663252" y="1775345"/>
              <a:ext cx="0" cy="37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853" name="矩形 5"/>
            <p:cNvSpPr>
              <a:spLocks noChangeArrowheads="1"/>
            </p:cNvSpPr>
            <p:nvPr/>
          </p:nvSpPr>
          <p:spPr bwMode="auto">
            <a:xfrm>
              <a:off x="6377882" y="932173"/>
              <a:ext cx="1026518" cy="852738"/>
            </a:xfrm>
            <a:prstGeom prst="rect">
              <a:avLst/>
            </a:prstGeom>
            <a:noFill/>
            <a:ln w="9525">
              <a:noFill/>
              <a:miter lim="800000"/>
              <a:headEnd/>
              <a:tailEnd/>
            </a:ln>
          </p:spPr>
          <p:txBody>
            <a:bodyPr wrap="none">
              <a:spAutoFit/>
            </a:bodyPr>
            <a:lstStyle/>
            <a:p>
              <a:r>
                <a:rPr lang="de-DE" altLang="zh-CN" sz="2400">
                  <a:latin typeface="Tw Cen MT"/>
                  <a:ea typeface="华文仿宋"/>
                  <a:cs typeface="华文仿宋"/>
                </a:rPr>
                <a:t>Vater</a:t>
              </a:r>
            </a:p>
            <a:p>
              <a:r>
                <a:rPr lang="zh-CN" altLang="en-US">
                  <a:latin typeface="Tw Cen MT"/>
                  <a:ea typeface="华文仿宋"/>
                  <a:cs typeface="华文仿宋"/>
                </a:rPr>
                <a:t>又老又弱</a:t>
              </a:r>
            </a:p>
          </p:txBody>
        </p:sp>
        <p:sp>
          <p:nvSpPr>
            <p:cNvPr id="35854" name="矩形 6"/>
            <p:cNvSpPr>
              <a:spLocks noChangeArrowheads="1"/>
            </p:cNvSpPr>
            <p:nvPr/>
          </p:nvSpPr>
          <p:spPr bwMode="auto">
            <a:xfrm>
              <a:off x="6377882" y="2234252"/>
              <a:ext cx="1240375"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精神有活力</a:t>
              </a:r>
              <a:endParaRPr lang="de-DE" altLang="zh-CN">
                <a:latin typeface="Tw Cen MT"/>
                <a:ea typeface="华文仿宋"/>
                <a:cs typeface="华文仿宋"/>
              </a:endParaRPr>
            </a:p>
          </p:txBody>
        </p:sp>
        <p:sp>
          <p:nvSpPr>
            <p:cNvPr id="35855" name="矩形 7"/>
            <p:cNvSpPr>
              <a:spLocks noChangeArrowheads="1"/>
            </p:cNvSpPr>
            <p:nvPr/>
          </p:nvSpPr>
          <p:spPr bwMode="auto">
            <a:xfrm>
              <a:off x="6377882" y="3075614"/>
              <a:ext cx="1668092"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嗜睡，平淡生活</a:t>
              </a:r>
            </a:p>
          </p:txBody>
        </p:sp>
        <p:sp>
          <p:nvSpPr>
            <p:cNvPr id="35856" name="矩形 8"/>
            <p:cNvSpPr>
              <a:spLocks noChangeArrowheads="1"/>
            </p:cNvSpPr>
            <p:nvPr/>
          </p:nvSpPr>
          <p:spPr bwMode="auto">
            <a:xfrm>
              <a:off x="6377882" y="3982971"/>
              <a:ext cx="1026518"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重新掌权</a:t>
              </a:r>
            </a:p>
          </p:txBody>
        </p:sp>
        <p:cxnSp>
          <p:nvCxnSpPr>
            <p:cNvPr id="10" name="直接箭头连接符 9"/>
            <p:cNvCxnSpPr/>
            <p:nvPr/>
          </p:nvCxnSpPr>
          <p:spPr>
            <a:xfrm flipH="1">
              <a:off x="6663252" y="2697334"/>
              <a:ext cx="0" cy="3775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a:off x="6663252" y="3544172"/>
              <a:ext cx="0" cy="379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5844" name="组合 19"/>
          <p:cNvGrpSpPr>
            <a:grpSpLocks/>
          </p:cNvGrpSpPr>
          <p:nvPr/>
        </p:nvGrpSpPr>
        <p:grpSpPr bwMode="auto">
          <a:xfrm>
            <a:off x="4037013" y="3103563"/>
            <a:ext cx="2262187" cy="3011487"/>
            <a:chOff x="6377882" y="932173"/>
            <a:chExt cx="2095809" cy="3477167"/>
          </a:xfrm>
        </p:grpSpPr>
        <p:cxnSp>
          <p:nvCxnSpPr>
            <p:cNvPr id="21" name="直接箭头连接符 20"/>
            <p:cNvCxnSpPr/>
            <p:nvPr/>
          </p:nvCxnSpPr>
          <p:spPr>
            <a:xfrm flipH="1">
              <a:off x="6663206" y="1806505"/>
              <a:ext cx="0" cy="379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846" name="矩形 21"/>
            <p:cNvSpPr>
              <a:spLocks noChangeArrowheads="1"/>
            </p:cNvSpPr>
            <p:nvPr/>
          </p:nvSpPr>
          <p:spPr bwMode="auto">
            <a:xfrm>
              <a:off x="6377882" y="932173"/>
              <a:ext cx="2095809" cy="852738"/>
            </a:xfrm>
            <a:prstGeom prst="rect">
              <a:avLst/>
            </a:prstGeom>
            <a:noFill/>
            <a:ln w="9525">
              <a:noFill/>
              <a:miter lim="800000"/>
              <a:headEnd/>
              <a:tailEnd/>
            </a:ln>
          </p:spPr>
          <p:txBody>
            <a:bodyPr wrap="none">
              <a:spAutoFit/>
            </a:bodyPr>
            <a:lstStyle/>
            <a:p>
              <a:r>
                <a:rPr lang="de-DE" altLang="zh-CN" sz="2400">
                  <a:latin typeface="Tw Cen MT"/>
                  <a:ea typeface="华文仿宋"/>
                  <a:cs typeface="华文仿宋"/>
                </a:rPr>
                <a:t>Sohn</a:t>
              </a:r>
            </a:p>
            <a:p>
              <a:r>
                <a:rPr lang="zh-CN" altLang="en-US">
                  <a:latin typeface="Tw Cen MT"/>
                  <a:ea typeface="华文仿宋"/>
                  <a:cs typeface="华文仿宋"/>
                </a:rPr>
                <a:t>家庭中心，经济支柱</a:t>
              </a:r>
            </a:p>
          </p:txBody>
        </p:sp>
        <p:sp>
          <p:nvSpPr>
            <p:cNvPr id="35847" name="矩形 22"/>
            <p:cNvSpPr>
              <a:spLocks noChangeArrowheads="1"/>
            </p:cNvSpPr>
            <p:nvPr/>
          </p:nvSpPr>
          <p:spPr bwMode="auto">
            <a:xfrm>
              <a:off x="6377882" y="2234252"/>
              <a:ext cx="1668092"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变成甲虫，受伤</a:t>
              </a:r>
              <a:endParaRPr lang="de-DE" altLang="zh-CN">
                <a:latin typeface="Tw Cen MT"/>
                <a:ea typeface="华文仿宋"/>
                <a:cs typeface="华文仿宋"/>
              </a:endParaRPr>
            </a:p>
          </p:txBody>
        </p:sp>
        <p:sp>
          <p:nvSpPr>
            <p:cNvPr id="35848" name="矩形 23"/>
            <p:cNvSpPr>
              <a:spLocks noChangeArrowheads="1"/>
            </p:cNvSpPr>
            <p:nvPr/>
          </p:nvSpPr>
          <p:spPr bwMode="auto">
            <a:xfrm>
              <a:off x="6377882" y="3075614"/>
              <a:ext cx="1881950"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受重伤，生活破碎</a:t>
              </a:r>
            </a:p>
          </p:txBody>
        </p:sp>
        <p:sp>
          <p:nvSpPr>
            <p:cNvPr id="35849" name="矩形 24"/>
            <p:cNvSpPr>
              <a:spLocks noChangeArrowheads="1"/>
            </p:cNvSpPr>
            <p:nvPr/>
          </p:nvSpPr>
          <p:spPr bwMode="auto">
            <a:xfrm>
              <a:off x="6377882" y="3982971"/>
              <a:ext cx="598803" cy="426369"/>
            </a:xfrm>
            <a:prstGeom prst="rect">
              <a:avLst/>
            </a:prstGeom>
            <a:noFill/>
            <a:ln w="9525">
              <a:noFill/>
              <a:miter lim="800000"/>
              <a:headEnd/>
              <a:tailEnd/>
            </a:ln>
          </p:spPr>
          <p:txBody>
            <a:bodyPr wrap="none">
              <a:spAutoFit/>
            </a:bodyPr>
            <a:lstStyle/>
            <a:p>
              <a:r>
                <a:rPr lang="zh-CN" altLang="en-US">
                  <a:latin typeface="Tw Cen MT"/>
                  <a:ea typeface="华文仿宋"/>
                  <a:cs typeface="华文仿宋"/>
                </a:rPr>
                <a:t>死亡</a:t>
              </a:r>
            </a:p>
          </p:txBody>
        </p:sp>
        <p:cxnSp>
          <p:nvCxnSpPr>
            <p:cNvPr id="26" name="直接箭头连接符 25"/>
            <p:cNvCxnSpPr/>
            <p:nvPr/>
          </p:nvCxnSpPr>
          <p:spPr>
            <a:xfrm flipH="1">
              <a:off x="6663206" y="2649677"/>
              <a:ext cx="0" cy="379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H="1">
              <a:off x="6663206" y="3553338"/>
              <a:ext cx="0" cy="37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Rebellion und Strafe</a:t>
            </a:r>
            <a:endParaRPr lang="zh-CN" altLang="en-US" dirty="0">
              <a:solidFill>
                <a:schemeClr val="tx1">
                  <a:lumMod val="95000"/>
                  <a:lumOff val="5000"/>
                </a:schemeClr>
              </a:solidFill>
            </a:endParaRPr>
          </a:p>
        </p:txBody>
      </p:sp>
      <p:graphicFrame>
        <p:nvGraphicFramePr>
          <p:cNvPr id="4" name="图示 3"/>
          <p:cNvGraphicFramePr/>
          <p:nvPr/>
        </p:nvGraphicFramePr>
        <p:xfrm>
          <a:off x="476249" y="1635124"/>
          <a:ext cx="8239126" cy="4765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Rebellion und Strafe</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fontScale="85000" lnSpcReduction="10000"/>
          </a:bodyPr>
          <a:lstStyle/>
          <a:p>
            <a:pPr marL="91440" indent="-91440" fontAlgn="auto">
              <a:buFont typeface="Tw Cen MT" panose="020B0602020104020603" pitchFamily="34" charset="0"/>
              <a:buChar char=" "/>
              <a:defRPr/>
            </a:pPr>
            <a:r>
              <a:rPr lang="de-DE" altLang="zh-CN" dirty="0">
                <a:solidFill>
                  <a:schemeClr val="accent1">
                    <a:lumMod val="75000"/>
                  </a:schemeClr>
                </a:solidFill>
              </a:rPr>
              <a:t>„Die Befreiung der Verwandlung bedeutet eine Befreiung von einem Leben, das sich nach dem Nutzen orientiert.“</a:t>
            </a:r>
            <a:endParaRPr lang="zh-CN" altLang="zh-CN" dirty="0">
              <a:solidFill>
                <a:schemeClr val="accent1">
                  <a:lumMod val="75000"/>
                </a:schemeClr>
              </a:solidFill>
            </a:endParaRPr>
          </a:p>
          <a:p>
            <a:pPr marL="91440" indent="-91440" fontAlgn="auto">
              <a:buFont typeface="Tw Cen MT" panose="020B0602020104020603" pitchFamily="34" charset="0"/>
              <a:buChar char=" "/>
              <a:defRPr/>
            </a:pPr>
            <a:r>
              <a:rPr lang="de-DE" altLang="zh-CN" dirty="0" smtClean="0"/>
              <a:t>Aber </a:t>
            </a:r>
            <a:r>
              <a:rPr lang="de-DE" altLang="zh-CN" dirty="0"/>
              <a:t>der Prokurist hatte sich schon bei den ersten Worten Gregors abgewendet, und nur über die zuckende Schulter hinweg sah er mit aufgeworfenen Lippen nach Gregor zurück. </a:t>
            </a:r>
            <a:r>
              <a:rPr lang="de-DE" altLang="zh-CN" dirty="0" smtClean="0"/>
              <a:t>…und </a:t>
            </a:r>
            <a:r>
              <a:rPr lang="de-DE" altLang="zh-CN" dirty="0"/>
              <a:t>nach der plötzlichen Bewegung, mit der er zum </a:t>
            </a:r>
            <a:r>
              <a:rPr lang="de-DE" altLang="zh-CN" dirty="0" err="1"/>
              <a:t>letztenmal</a:t>
            </a:r>
            <a:r>
              <a:rPr lang="de-DE" altLang="zh-CN" dirty="0"/>
              <a:t> den Fuß aus dem Wohnzimmer zog, hätte man glauben können, er habe sich soeben die Sohle verbrannt. </a:t>
            </a:r>
            <a:r>
              <a:rPr lang="de-DE" altLang="zh-CN" dirty="0" smtClean="0"/>
              <a:t>…</a:t>
            </a:r>
          </a:p>
          <a:p>
            <a:pPr marL="91440" indent="-91440" fontAlgn="auto">
              <a:buFont typeface="Tw Cen MT" panose="020B0602020104020603" pitchFamily="34" charset="0"/>
              <a:buChar char=" "/>
              <a:defRPr/>
            </a:pPr>
            <a:r>
              <a:rPr lang="zh-CN" altLang="en-US" dirty="0"/>
              <a:t>可是格里高尔才说头几个</a:t>
            </a:r>
            <a:r>
              <a:rPr lang="zh-CN" altLang="en-US" dirty="0" smtClean="0"/>
              <a:t>字</a:t>
            </a:r>
            <a:r>
              <a:rPr lang="zh-CN" altLang="en-US" dirty="0"/>
              <a:t>，</a:t>
            </a:r>
            <a:r>
              <a:rPr lang="zh-CN" altLang="en-US" dirty="0" smtClean="0"/>
              <a:t>秘书</a:t>
            </a:r>
            <a:r>
              <a:rPr lang="zh-CN" altLang="en-US" dirty="0"/>
              <a:t>主任就已经踉跄倒退</a:t>
            </a:r>
            <a:r>
              <a:rPr lang="zh-CN" altLang="en-US" dirty="0" smtClean="0"/>
              <a:t>，只是</a:t>
            </a:r>
            <a:r>
              <a:rPr lang="zh-CN" altLang="en-US" dirty="0"/>
              <a:t>张着嘴唇，侧过颤抖的肩膀直勾勾地瞪着他</a:t>
            </a:r>
            <a:r>
              <a:rPr lang="zh-CN" altLang="en-US" dirty="0" smtClean="0"/>
              <a:t>。</a:t>
            </a:r>
            <a:r>
              <a:rPr lang="en-US" altLang="zh-CN" dirty="0" smtClean="0"/>
              <a:t>…</a:t>
            </a:r>
            <a:r>
              <a:rPr lang="zh-CN" altLang="en-US" dirty="0" smtClean="0"/>
              <a:t>他</a:t>
            </a:r>
            <a:r>
              <a:rPr lang="zh-CN" altLang="en-US" dirty="0"/>
              <a:t>最后一</a:t>
            </a:r>
            <a:r>
              <a:rPr lang="zh-CN" altLang="en-US" dirty="0" smtClean="0"/>
              <a:t>步跨</a:t>
            </a:r>
            <a:r>
              <a:rPr lang="zh-CN" altLang="en-US" dirty="0"/>
              <a:t>出起坐室时动作好猛，真像是他的脚跟刚给火烧着了。</a:t>
            </a:r>
            <a:r>
              <a:rPr lang="zh-CN" altLang="en-US" dirty="0" smtClean="0"/>
              <a:t>他一</a:t>
            </a:r>
            <a:r>
              <a:rPr lang="zh-CN" altLang="en-US" dirty="0"/>
              <a:t>到前厅就伸出右手向楼梯跑去，好似那边有什么神秘的</a:t>
            </a:r>
            <a:r>
              <a:rPr lang="zh-CN" altLang="en-US" dirty="0" smtClean="0"/>
              <a:t>救星</a:t>
            </a:r>
            <a:r>
              <a:rPr lang="zh-CN" altLang="en-US" dirty="0"/>
              <a:t>在等待他。</a:t>
            </a:r>
            <a:endParaRPr lang="de-DE" altLang="zh-CN" dirty="0" smtClean="0"/>
          </a:p>
          <a:p>
            <a:pPr marL="91440" indent="-91440" fontAlgn="auto">
              <a:buFont typeface="Tw Cen MT" panose="020B0602020104020603" pitchFamily="34" charset="0"/>
              <a:buChar char=" "/>
              <a:defRPr/>
            </a:pPr>
            <a:r>
              <a:rPr lang="de-DE" altLang="zh-CN" dirty="0" smtClean="0"/>
              <a:t>…dem </a:t>
            </a:r>
            <a:r>
              <a:rPr lang="de-DE" altLang="zh-CN" dirty="0"/>
              <a:t>Prokuristen nachzulaufen oder wenigstens Gregor in der </a:t>
            </a:r>
            <a:r>
              <a:rPr lang="de-DE" altLang="zh-CN" b="1" dirty="0">
                <a:solidFill>
                  <a:schemeClr val="accent1">
                    <a:lumMod val="75000"/>
                  </a:schemeClr>
                </a:solidFill>
              </a:rPr>
              <a:t>Verfolgung</a:t>
            </a:r>
            <a:r>
              <a:rPr lang="de-DE" altLang="zh-CN" dirty="0"/>
              <a:t> nicht zu </a:t>
            </a:r>
            <a:r>
              <a:rPr lang="de-DE" altLang="zh-CN" dirty="0" smtClean="0"/>
              <a:t>hindern…</a:t>
            </a:r>
          </a:p>
          <a:p>
            <a:pPr marL="91440" indent="-91440" fontAlgn="auto">
              <a:buFont typeface="Tw Cen MT" panose="020B0602020104020603" pitchFamily="34" charset="0"/>
              <a:buChar char=" "/>
              <a:defRPr/>
            </a:pPr>
            <a:r>
              <a:rPr lang="en-US" altLang="zh-CN" dirty="0" smtClean="0"/>
              <a:t>…</a:t>
            </a:r>
            <a:r>
              <a:rPr lang="zh-CN" altLang="en-US" dirty="0" smtClean="0"/>
              <a:t>追赶</a:t>
            </a:r>
            <a:r>
              <a:rPr lang="zh-CN" altLang="en-US" dirty="0"/>
              <a:t>那人，或者至少别去阻拦格里高尔</a:t>
            </a:r>
            <a:r>
              <a:rPr lang="zh-CN" altLang="en-US" dirty="0" smtClean="0"/>
              <a:t>去追逐</a:t>
            </a:r>
            <a:r>
              <a:rPr lang="en-US" altLang="zh-CN" dirty="0" smtClean="0"/>
              <a:t>…</a:t>
            </a:r>
          </a:p>
          <a:p>
            <a:pPr marL="91440" indent="-91440" fontAlgn="auto">
              <a:buFont typeface="Tw Cen MT" panose="020B0602020104020603" pitchFamily="34" charset="0"/>
              <a:buChar char=" "/>
              <a:defRPr/>
            </a:pP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Rebellion und Strafe</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768350" y="2286000"/>
            <a:ext cx="7289800" cy="4400550"/>
          </a:xfrm>
        </p:spPr>
        <p:txBody>
          <a:bodyPr rtlCol="0">
            <a:noAutofit/>
          </a:bodyPr>
          <a:lstStyle/>
          <a:p>
            <a:pPr marL="91440" indent="-91440" fontAlgn="auto">
              <a:buFont typeface="Tw Cen MT" panose="020B0602020104020603" pitchFamily="34" charset="0"/>
              <a:buChar char=" "/>
              <a:defRPr/>
            </a:pPr>
            <a:r>
              <a:rPr lang="de-DE" altLang="zh-CN" sz="1600" dirty="0">
                <a:solidFill>
                  <a:schemeClr val="accent1">
                    <a:lumMod val="75000"/>
                  </a:schemeClr>
                </a:solidFill>
              </a:rPr>
              <a:t>Befreiung VS. </a:t>
            </a:r>
            <a:r>
              <a:rPr lang="de-DE" altLang="zh-CN" sz="1600" dirty="0" smtClean="0">
                <a:solidFill>
                  <a:schemeClr val="accent1">
                    <a:lumMod val="75000"/>
                  </a:schemeClr>
                </a:solidFill>
              </a:rPr>
              <a:t>menschliche </a:t>
            </a:r>
            <a:r>
              <a:rPr lang="de-DE" altLang="zh-CN" sz="1600" dirty="0">
                <a:solidFill>
                  <a:schemeClr val="accent1">
                    <a:lumMod val="75000"/>
                  </a:schemeClr>
                </a:solidFill>
              </a:rPr>
              <a:t>Beziehung (besonders zur Mutter)</a:t>
            </a:r>
            <a:endParaRPr lang="zh-CN" altLang="en-US" sz="1600" dirty="0">
              <a:solidFill>
                <a:schemeClr val="accent1">
                  <a:lumMod val="75000"/>
                </a:schemeClr>
              </a:solidFill>
            </a:endParaRPr>
          </a:p>
          <a:p>
            <a:pPr marL="91440" indent="-91440" fontAlgn="auto">
              <a:buFont typeface="Tw Cen MT" panose="020B0602020104020603" pitchFamily="34" charset="0"/>
              <a:buChar char=" "/>
              <a:defRPr/>
            </a:pPr>
            <a:r>
              <a:rPr lang="de-DE" altLang="zh-CN" sz="1600" dirty="0" smtClean="0"/>
              <a:t>…denn </a:t>
            </a:r>
            <a:r>
              <a:rPr lang="de-DE" altLang="zh-CN" sz="1600" dirty="0"/>
              <a:t>anders konnte er es sich nicht erklären, </a:t>
            </a:r>
            <a:r>
              <a:rPr lang="de-DE" altLang="zh-CN" sz="1600" dirty="0" err="1"/>
              <a:t>daß</a:t>
            </a:r>
            <a:r>
              <a:rPr lang="de-DE" altLang="zh-CN" sz="1600" dirty="0"/>
              <a:t> er ernsthaft darnach hatte verlangen können, </a:t>
            </a:r>
            <a:r>
              <a:rPr lang="de-DE" altLang="zh-CN" sz="1600" dirty="0" err="1"/>
              <a:t>daß</a:t>
            </a:r>
            <a:r>
              <a:rPr lang="de-DE" altLang="zh-CN" sz="1600" dirty="0"/>
              <a:t> sein Zimmer ausgeleert würde. Hatte er wirklich Lust, das warme, mit ererbten Möbeln gemütlich ausgestattete Zimmer in eine Höhle verwandeln zu lassen, in der er dann freilich nach allen Richtungen ungestört würde kriechen können, jedoch auch unter gleichzeitigem, schnellen, gänzlichen</a:t>
            </a:r>
            <a:r>
              <a:rPr lang="de-DE" altLang="zh-CN" sz="1600" dirty="0">
                <a:solidFill>
                  <a:schemeClr val="accent1">
                    <a:lumMod val="75000"/>
                  </a:schemeClr>
                </a:solidFill>
              </a:rPr>
              <a:t> Vergessen seiner menschlichen Vergangenheit</a:t>
            </a:r>
            <a:r>
              <a:rPr lang="de-DE" altLang="zh-CN" sz="1600" dirty="0"/>
              <a:t>? War er doch jetzt schon nahe daran, zu vergessen, und nur die seit langem nicht gehörte </a:t>
            </a:r>
            <a:r>
              <a:rPr lang="de-DE" altLang="zh-CN" sz="1600" dirty="0">
                <a:solidFill>
                  <a:schemeClr val="accent1">
                    <a:lumMod val="75000"/>
                  </a:schemeClr>
                </a:solidFill>
              </a:rPr>
              <a:t>Stimme der Mutter </a:t>
            </a:r>
            <a:r>
              <a:rPr lang="de-DE" altLang="zh-CN" sz="1600" dirty="0"/>
              <a:t>hatte ihn </a:t>
            </a:r>
            <a:r>
              <a:rPr lang="de-DE" altLang="zh-CN" sz="1600" dirty="0" smtClean="0"/>
              <a:t>aufgerüttelt. …</a:t>
            </a:r>
            <a:endParaRPr lang="en-US" altLang="zh-CN" sz="1600" dirty="0" smtClean="0"/>
          </a:p>
          <a:p>
            <a:pPr marL="91440" indent="-91440" fontAlgn="auto">
              <a:buFont typeface="Tw Cen MT" panose="020B0602020104020603" pitchFamily="34" charset="0"/>
              <a:buChar char=" "/>
              <a:defRPr/>
            </a:pPr>
            <a:r>
              <a:rPr lang="de-DE" altLang="zh-CN" sz="1600" dirty="0" smtClean="0"/>
              <a:t>…</a:t>
            </a:r>
            <a:r>
              <a:rPr lang="zh-CN" altLang="en-US" sz="1600" dirty="0" smtClean="0"/>
              <a:t>否则</a:t>
            </a:r>
            <a:r>
              <a:rPr lang="zh-CN" altLang="en-US" sz="1600" dirty="0"/>
              <a:t>他就无法解释， 他</a:t>
            </a:r>
            <a:r>
              <a:rPr lang="zh-CN" altLang="en-US" sz="1600" dirty="0" smtClean="0"/>
              <a:t>怎么</a:t>
            </a:r>
            <a:r>
              <a:rPr lang="zh-CN" altLang="en-US" sz="1600" dirty="0"/>
              <a:t>会认真希望把房间里的家具清出去。 难道他真的要把那么舒适</a:t>
            </a:r>
            <a:r>
              <a:rPr lang="zh-CN" altLang="en-US" sz="1600" dirty="0" smtClean="0"/>
              <a:t>地放</a:t>
            </a:r>
            <a:r>
              <a:rPr lang="zh-CN" altLang="en-US" sz="1600" dirty="0"/>
              <a:t>满祖传家具的温暖的房间变成光秃秃的洞窟， 好让自己不受</a:t>
            </a:r>
            <a:r>
              <a:rPr lang="zh-CN" altLang="en-US" sz="1600" dirty="0" smtClean="0"/>
              <a:t>阻碍地</a:t>
            </a:r>
            <a:r>
              <a:rPr lang="zh-CN" altLang="en-US" sz="1600" dirty="0"/>
              <a:t>往四面八方乱爬， 同时还要把做人的时候的回忆忘得干干净净</a:t>
            </a:r>
            <a:r>
              <a:rPr lang="zh-CN" altLang="en-US" sz="1600" dirty="0" smtClean="0"/>
              <a:t>作为</a:t>
            </a:r>
            <a:r>
              <a:rPr lang="zh-CN" altLang="en-US" sz="1600" dirty="0"/>
              <a:t>代价吗？他的确已经濒于忘却一切， 只是靠了好久没有听到的</a:t>
            </a:r>
            <a:r>
              <a:rPr lang="zh-CN" altLang="en-US" sz="1600" dirty="0" smtClean="0"/>
              <a:t>母亲</a:t>
            </a:r>
            <a:r>
              <a:rPr lang="zh-CN" altLang="en-US" sz="1600" dirty="0"/>
              <a:t>的声音，才把他拉了回来</a:t>
            </a:r>
            <a:r>
              <a:rPr lang="zh-CN" altLang="en-US" sz="1600" dirty="0" smtClean="0"/>
              <a:t>。</a:t>
            </a:r>
            <a:r>
              <a:rPr lang="de-DE" altLang="zh-CN" sz="1600"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Rebellion und Strafe</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dirty="0" smtClean="0"/>
              <a:t>“弗洛伊德认为，无心的事故往往都产生于某些被意识潜心潜藏的动机，偶然受伤往往是由潜意识中的内疚促成的自我惩罚。同样，使另一个人受到伤害的事故，也往往产生于对此人不自觉的仇视。”</a:t>
            </a:r>
            <a:endParaRPr lang="en-US" altLang="zh-CN" dirty="0" smtClean="0"/>
          </a:p>
          <a:p>
            <a:pPr marL="91440" indent="-91440" fontAlgn="auto">
              <a:buFont typeface="Tw Cen MT" panose="020B0602020104020603" pitchFamily="34" charset="0"/>
              <a:buChar char=" "/>
              <a:defRPr/>
            </a:pPr>
            <a:r>
              <a:rPr lang="zh-CN" altLang="en-US" dirty="0" smtClean="0"/>
              <a:t>“变形在格里高尔的内心矛盾中起着调和作用，是他反抗的愿望与对这一愿望立刻进行惩罚的渴望之间的中介。但最最重要的是，变形免除了格里高尔进行自我认识的必要。”</a:t>
            </a:r>
            <a:endParaRPr lang="en-US" altLang="zh-CN" dirty="0" smtClean="0"/>
          </a:p>
          <a:p>
            <a:pPr marL="91440" indent="-91440" algn="r" fontAlgn="auto">
              <a:buFont typeface="Tw Cen MT" panose="020B0602020104020603" pitchFamily="34" charset="0"/>
              <a:buChar char=" "/>
              <a:defRPr/>
            </a:pPr>
            <a:r>
              <a:rPr lang="en-US" altLang="zh-CN" sz="1800" dirty="0" smtClean="0">
                <a:solidFill>
                  <a:schemeClr val="accent1">
                    <a:lumMod val="75000"/>
                  </a:schemeClr>
                </a:solidFill>
              </a:rPr>
              <a:t>——《</a:t>
            </a:r>
            <a:r>
              <a:rPr lang="zh-CN" altLang="en-US" sz="1800" dirty="0" smtClean="0">
                <a:solidFill>
                  <a:schemeClr val="accent1">
                    <a:lumMod val="75000"/>
                  </a:schemeClr>
                </a:solidFill>
              </a:rPr>
              <a:t>反抗与惩罚</a:t>
            </a:r>
            <a:r>
              <a:rPr lang="en-US" altLang="zh-CN" sz="1800" dirty="0" smtClean="0">
                <a:solidFill>
                  <a:schemeClr val="accent1">
                    <a:lumMod val="75000"/>
                  </a:schemeClr>
                </a:solidFill>
              </a:rPr>
              <a:t>》</a:t>
            </a:r>
            <a:r>
              <a:rPr lang="zh-CN" altLang="en-US" sz="1800" dirty="0" smtClean="0">
                <a:solidFill>
                  <a:schemeClr val="accent1">
                    <a:lumMod val="75000"/>
                  </a:schemeClr>
                </a:solidFill>
              </a:rPr>
              <a:t>，</a:t>
            </a:r>
            <a:r>
              <a:rPr lang="en-US" altLang="zh-CN" sz="1800" dirty="0" smtClean="0">
                <a:solidFill>
                  <a:schemeClr val="accent1">
                    <a:lumMod val="75000"/>
                  </a:schemeClr>
                </a:solidFill>
              </a:rPr>
              <a:t>W.H.</a:t>
            </a:r>
            <a:r>
              <a:rPr lang="zh-CN" altLang="en-US" sz="1800" dirty="0" smtClean="0">
                <a:solidFill>
                  <a:schemeClr val="accent1">
                    <a:lumMod val="75000"/>
                  </a:schemeClr>
                </a:solidFill>
              </a:rPr>
              <a:t>索克尔</a:t>
            </a:r>
            <a:endParaRPr lang="zh-CN" altLang="en-US" sz="1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das „Vertieren“</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zh-CN" altLang="en-US" sz="3200" dirty="0" smtClean="0">
                <a:solidFill>
                  <a:schemeClr val="accent1">
                    <a:lumMod val="75000"/>
                  </a:schemeClr>
                </a:solidFill>
              </a:rPr>
              <a:t>社会的“异化”</a:t>
            </a:r>
            <a:endParaRPr lang="en-US" altLang="zh-CN" sz="3200" dirty="0" smtClean="0">
              <a:solidFill>
                <a:schemeClr val="accent1">
                  <a:lumMod val="75000"/>
                </a:schemeClr>
              </a:solidFill>
            </a:endParaRPr>
          </a:p>
          <a:p>
            <a:pPr marL="265176" lvl="1" indent="-137160" fontAlgn="auto">
              <a:defRPr/>
            </a:pPr>
            <a:r>
              <a:rPr lang="zh-CN" altLang="en-US" sz="2800" dirty="0" smtClean="0"/>
              <a:t>家人的冷漠</a:t>
            </a:r>
            <a:endParaRPr lang="en-US" altLang="zh-CN" sz="2800" dirty="0" smtClean="0"/>
          </a:p>
          <a:p>
            <a:pPr marL="265176" lvl="1" indent="-137160" fontAlgn="auto">
              <a:defRPr/>
            </a:pPr>
            <a:r>
              <a:rPr lang="zh-CN" altLang="en-US" sz="2800" dirty="0" smtClean="0"/>
              <a:t>房客的荒谬行为：</a:t>
            </a:r>
            <a:r>
              <a:rPr lang="de-DE" altLang="zh-CN" sz="2400" dirty="0" smtClean="0"/>
              <a:t>eine </a:t>
            </a:r>
            <a:r>
              <a:rPr lang="de-DE" altLang="zh-CN" sz="2400" dirty="0"/>
              <a:t>weitere Verwandlung von</a:t>
            </a:r>
            <a:r>
              <a:rPr lang="en-US" altLang="zh-CN" sz="2400" dirty="0"/>
              <a:t> </a:t>
            </a:r>
            <a:r>
              <a:rPr lang="de-DE" altLang="zh-CN" sz="2400" dirty="0" smtClean="0"/>
              <a:t>Gregor</a:t>
            </a:r>
            <a:endParaRPr lang="en-US" altLang="zh-CN" sz="2400" dirty="0" smtClean="0"/>
          </a:p>
          <a:p>
            <a:pPr marL="128016" lvl="1" indent="0" fontAlgn="auto">
              <a:buFont typeface="Wingdings 3" pitchFamily="18" charset="2"/>
              <a:buNone/>
              <a:defRPr/>
            </a:pPr>
            <a:r>
              <a:rPr lang="zh-CN" altLang="en-US" sz="3200" dirty="0" smtClean="0">
                <a:solidFill>
                  <a:schemeClr val="accent1">
                    <a:lumMod val="75000"/>
                  </a:schemeClr>
                </a:solidFill>
              </a:rPr>
              <a:t>逃离社会</a:t>
            </a:r>
            <a:r>
              <a:rPr lang="zh-CN" altLang="en-US" sz="3200" dirty="0">
                <a:solidFill>
                  <a:schemeClr val="accent1">
                    <a:lumMod val="75000"/>
                  </a:schemeClr>
                </a:solidFill>
              </a:rPr>
              <a:t>的</a:t>
            </a:r>
            <a:r>
              <a:rPr lang="zh-CN" altLang="en-US" sz="3200" dirty="0" smtClean="0">
                <a:solidFill>
                  <a:schemeClr val="accent1">
                    <a:lumMod val="75000"/>
                  </a:schemeClr>
                </a:solidFill>
              </a:rPr>
              <a:t>异化</a:t>
            </a:r>
            <a:endParaRPr lang="en-US" altLang="zh-CN" sz="3200" dirty="0" smtClean="0">
              <a:solidFill>
                <a:schemeClr val="accent1">
                  <a:lumMod val="75000"/>
                </a:schemeClr>
              </a:solidFill>
            </a:endParaRPr>
          </a:p>
          <a:p>
            <a:pPr marL="265176" lvl="1" indent="-137160" fontAlgn="auto">
              <a:defRPr/>
            </a:pPr>
            <a:r>
              <a:rPr lang="zh-CN" altLang="en-US" sz="2800" dirty="0" smtClean="0"/>
              <a:t>赚钱机器</a:t>
            </a:r>
            <a:endParaRPr lang="en-US" altLang="zh-CN" sz="2800" dirty="0"/>
          </a:p>
          <a:p>
            <a:pPr marL="265176" lvl="1" indent="-137160" fontAlgn="auto">
              <a:defRPr/>
            </a:pPr>
            <a:r>
              <a:rPr lang="zh-CN" altLang="en-US" sz="2800" dirty="0" smtClean="0"/>
              <a:t>对人性基本诉求的再次注重（食物</a:t>
            </a:r>
            <a:r>
              <a:rPr lang="en-US" altLang="zh-CN" sz="2800" dirty="0" smtClean="0"/>
              <a:t>/</a:t>
            </a:r>
            <a:r>
              <a:rPr lang="zh-CN" altLang="en-US" sz="2800" dirty="0" smtClean="0"/>
              <a:t>音乐</a:t>
            </a:r>
            <a:r>
              <a:rPr lang="en-US" altLang="zh-CN" sz="2800" dirty="0" smtClean="0"/>
              <a:t>/</a:t>
            </a:r>
            <a:r>
              <a:rPr lang="zh-CN" altLang="en-US" sz="2800" dirty="0" smtClean="0"/>
              <a:t>美）</a:t>
            </a:r>
            <a:endParaRPr lang="zh-CN" altLang="en-US" sz="2800" dirty="0"/>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das „Vertieren“</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fontScale="92500" lnSpcReduction="10000"/>
          </a:bodyPr>
          <a:lstStyle/>
          <a:p>
            <a:pPr marL="91440" indent="-91440" fontAlgn="auto">
              <a:buFont typeface="Tw Cen MT" panose="020B0602020104020603" pitchFamily="34" charset="0"/>
              <a:buChar char=" "/>
              <a:defRPr/>
            </a:pPr>
            <a:r>
              <a:rPr lang="de-DE" altLang="zh-CN" dirty="0"/>
              <a:t>Sie besprachen, </a:t>
            </a:r>
            <a:r>
              <a:rPr lang="de-DE" altLang="zh-CN" dirty="0">
                <a:solidFill>
                  <a:schemeClr val="accent1">
                    <a:lumMod val="75000"/>
                  </a:schemeClr>
                </a:solidFill>
              </a:rPr>
              <a:t>bequem</a:t>
            </a:r>
            <a:r>
              <a:rPr lang="de-DE" altLang="zh-CN" dirty="0"/>
              <a:t> auf ihren Sitzen zurückgelehnt, die Aussichten für die Zukunft, und es fand sich, </a:t>
            </a:r>
            <a:r>
              <a:rPr lang="de-DE" altLang="zh-CN" dirty="0" err="1"/>
              <a:t>daß</a:t>
            </a:r>
            <a:r>
              <a:rPr lang="de-DE" altLang="zh-CN" dirty="0"/>
              <a:t> diese bei näherer Betrachtung durchaus nicht schlecht waren, denn aller drei Anstellungen waren, worüber sie einander eigentlich noch gar nicht ausgefragt hatten, überaus günstig und besonders für später vielversprechend</a:t>
            </a:r>
            <a:r>
              <a:rPr lang="de-DE" altLang="zh-CN" dirty="0" smtClean="0"/>
              <a:t>. </a:t>
            </a:r>
            <a:r>
              <a:rPr lang="en-US" altLang="zh-CN" dirty="0" smtClean="0"/>
              <a:t>…</a:t>
            </a:r>
            <a:r>
              <a:rPr lang="de-DE" altLang="zh-CN" dirty="0"/>
              <a:t>als am Ziele ihrer Fahrt die Tochter als erste sich erhob und ihren </a:t>
            </a:r>
            <a:r>
              <a:rPr lang="de-DE" altLang="zh-CN" dirty="0">
                <a:solidFill>
                  <a:schemeClr val="accent1">
                    <a:lumMod val="75000"/>
                  </a:schemeClr>
                </a:solidFill>
              </a:rPr>
              <a:t>jungen Körper </a:t>
            </a:r>
            <a:r>
              <a:rPr lang="de-DE" altLang="zh-CN" dirty="0" smtClean="0"/>
              <a:t>dehnte.</a:t>
            </a:r>
            <a:endParaRPr lang="en-US" altLang="zh-CN" dirty="0" smtClean="0"/>
          </a:p>
          <a:p>
            <a:pPr marL="91440" indent="-91440" fontAlgn="auto">
              <a:buFont typeface="Tw Cen MT" panose="020B0602020104020603" pitchFamily="34" charset="0"/>
              <a:buChar char=" "/>
              <a:defRPr/>
            </a:pPr>
            <a:r>
              <a:rPr lang="zh-CN" altLang="en-US" dirty="0" smtClean="0"/>
              <a:t>他们</a:t>
            </a:r>
            <a:r>
              <a:rPr lang="zh-CN" altLang="en-US" dirty="0"/>
              <a:t>舒服地靠在椅背上谈起了将来</a:t>
            </a:r>
            <a:r>
              <a:rPr lang="zh-CN" altLang="en-US" dirty="0" smtClean="0"/>
              <a:t>的前途</a:t>
            </a:r>
            <a:r>
              <a:rPr lang="zh-CN" altLang="en-US" dirty="0"/>
              <a:t>，仔细一研究，前途也并不太坏，因为他们过去从未</a:t>
            </a:r>
            <a:r>
              <a:rPr lang="zh-CN" altLang="en-US" dirty="0" smtClean="0"/>
              <a:t>真正</a:t>
            </a:r>
            <a:r>
              <a:rPr lang="zh-CN" altLang="en-US" dirty="0"/>
              <a:t>谈过彼此的工作，现在一看，工作都满不错，而且还很</a:t>
            </a:r>
            <a:r>
              <a:rPr lang="zh-CN" altLang="en-US" dirty="0" smtClean="0"/>
              <a:t>有发展</a:t>
            </a:r>
            <a:r>
              <a:rPr lang="zh-CN" altLang="en-US" dirty="0"/>
              <a:t>前途</a:t>
            </a:r>
            <a:r>
              <a:rPr lang="zh-CN" altLang="en-US" dirty="0" smtClean="0"/>
              <a:t>。</a:t>
            </a:r>
            <a:r>
              <a:rPr lang="en-US" altLang="zh-CN" dirty="0" smtClean="0"/>
              <a:t>…</a:t>
            </a:r>
            <a:r>
              <a:rPr lang="zh-CN" altLang="en-US" dirty="0" smtClean="0"/>
              <a:t>在</a:t>
            </a:r>
            <a:r>
              <a:rPr lang="zh-CN" altLang="en-US" dirty="0"/>
              <a:t>旅途终结时</a:t>
            </a:r>
            <a:r>
              <a:rPr lang="zh-CN" altLang="en-US" dirty="0" smtClean="0"/>
              <a:t>，他们</a:t>
            </a:r>
            <a:r>
              <a:rPr lang="zh-CN" altLang="en-US" dirty="0"/>
              <a:t>的女儿第一个跳起来，舒展了几下她那充满青春活力</a:t>
            </a:r>
            <a:r>
              <a:rPr lang="zh-CN" altLang="en-US" dirty="0" smtClean="0"/>
              <a:t>的身体。</a:t>
            </a:r>
            <a:r>
              <a:rPr lang="zh-CN" altLang="en-US" dirty="0"/>
              <a:t/>
            </a:r>
            <a:br>
              <a:rPr lang="zh-CN" altLang="en-US" dirty="0"/>
            </a:br>
            <a:endParaRPr lang="en-US" altLang="zh-CN" dirty="0" smtClean="0"/>
          </a:p>
          <a:p>
            <a:pPr marL="91440" indent="-91440" fontAlgn="auto">
              <a:buFont typeface="Tw Cen MT" panose="020B0602020104020603" pitchFamily="34" charset="0"/>
              <a:buChar char=" "/>
              <a:defRPr/>
            </a:pPr>
            <a:r>
              <a:rPr lang="de-DE" altLang="zh-CN" dirty="0" smtClean="0">
                <a:solidFill>
                  <a:schemeClr val="accent1">
                    <a:lumMod val="75000"/>
                  </a:schemeClr>
                </a:solidFill>
              </a:rPr>
              <a:t>Teufelskreis?</a:t>
            </a:r>
            <a:endParaRPr lang="de-DE" altLang="zh-CN"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err="1" smtClean="0">
                <a:solidFill>
                  <a:schemeClr val="tx1">
                    <a:lumMod val="95000"/>
                    <a:lumOff val="5000"/>
                  </a:schemeClr>
                </a:solidFill>
              </a:rPr>
              <a:t>Figuren</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fontScale="92500" lnSpcReduction="10000"/>
          </a:bodyPr>
          <a:lstStyle/>
          <a:p>
            <a:pPr marL="91440" indent="-91440" fontAlgn="auto">
              <a:buFont typeface="Tw Cen MT" panose="020B0602020104020603" pitchFamily="34" charset="0"/>
              <a:buChar char=" "/>
              <a:defRPr/>
            </a:pPr>
            <a:r>
              <a:rPr lang="de-DE" altLang="zh-CN" b="1" dirty="0" smtClean="0"/>
              <a:t>Hauptfiguren:</a:t>
            </a:r>
          </a:p>
          <a:p>
            <a:pPr marL="91440" indent="-91440" fontAlgn="auto">
              <a:buFont typeface="Tw Cen MT" panose="020B0602020104020603" pitchFamily="34" charset="0"/>
              <a:buChar char=" "/>
              <a:defRPr/>
            </a:pPr>
            <a:r>
              <a:rPr lang="de-DE" altLang="zh-CN" dirty="0" smtClean="0"/>
              <a:t>Gregor </a:t>
            </a:r>
            <a:r>
              <a:rPr lang="de-DE" altLang="zh-CN" dirty="0" err="1" smtClean="0"/>
              <a:t>Samsa</a:t>
            </a:r>
            <a:endParaRPr lang="de-DE" altLang="zh-CN" dirty="0" smtClean="0"/>
          </a:p>
          <a:p>
            <a:pPr marL="91440" indent="-91440" fontAlgn="auto">
              <a:buFont typeface="Tw Cen MT" panose="020B0602020104020603" pitchFamily="34" charset="0"/>
              <a:buChar char=" "/>
              <a:defRPr/>
            </a:pPr>
            <a:r>
              <a:rPr lang="de-DE" altLang="zh-CN" dirty="0" smtClean="0"/>
              <a:t>Vater</a:t>
            </a:r>
          </a:p>
          <a:p>
            <a:pPr marL="91440" indent="-91440" fontAlgn="auto">
              <a:buFont typeface="Tw Cen MT" panose="020B0602020104020603" pitchFamily="34" charset="0"/>
              <a:buChar char=" "/>
              <a:defRPr/>
            </a:pPr>
            <a:r>
              <a:rPr lang="de-DE" altLang="zh-CN" dirty="0" smtClean="0"/>
              <a:t>Mutter</a:t>
            </a:r>
          </a:p>
          <a:p>
            <a:pPr marL="91440" indent="-91440" fontAlgn="auto">
              <a:buFont typeface="Tw Cen MT" panose="020B0602020104020603" pitchFamily="34" charset="0"/>
              <a:buChar char=" "/>
              <a:defRPr/>
            </a:pPr>
            <a:r>
              <a:rPr lang="de-DE" altLang="zh-CN" dirty="0" smtClean="0"/>
              <a:t>Schwester (Greta </a:t>
            </a:r>
            <a:r>
              <a:rPr lang="de-DE" altLang="zh-CN" dirty="0" err="1" smtClean="0"/>
              <a:t>Samsa</a:t>
            </a:r>
            <a:r>
              <a:rPr lang="de-DE" altLang="zh-CN" dirty="0" smtClean="0"/>
              <a:t>)</a:t>
            </a:r>
          </a:p>
          <a:p>
            <a:pPr marL="91440" indent="-91440" fontAlgn="auto">
              <a:buFont typeface="Tw Cen MT" panose="020B0602020104020603" pitchFamily="34" charset="0"/>
              <a:buChar char=" "/>
              <a:defRPr/>
            </a:pPr>
            <a:r>
              <a:rPr lang="de-DE" altLang="zh-CN" b="1" dirty="0" smtClean="0">
                <a:solidFill>
                  <a:schemeClr val="accent2">
                    <a:lumMod val="75000"/>
                  </a:schemeClr>
                </a:solidFill>
              </a:rPr>
              <a:t>Nebenfiguren:</a:t>
            </a:r>
          </a:p>
          <a:p>
            <a:pPr marL="91440" indent="-91440" fontAlgn="auto">
              <a:buFont typeface="Tw Cen MT" panose="020B0602020104020603" pitchFamily="34" charset="0"/>
              <a:buChar char=" "/>
              <a:defRPr/>
            </a:pPr>
            <a:r>
              <a:rPr lang="de-DE" altLang="zh-CN" dirty="0" smtClean="0">
                <a:solidFill>
                  <a:schemeClr val="accent2">
                    <a:lumMod val="75000"/>
                  </a:schemeClr>
                </a:solidFill>
              </a:rPr>
              <a:t>der Prokurist </a:t>
            </a:r>
            <a:r>
              <a:rPr lang="zh-CN" altLang="en-US" dirty="0" smtClean="0">
                <a:solidFill>
                  <a:schemeClr val="accent2">
                    <a:lumMod val="75000"/>
                  </a:schemeClr>
                </a:solidFill>
              </a:rPr>
              <a:t>秘书主任（官僚的代表）</a:t>
            </a:r>
            <a:endParaRPr lang="de-DE" altLang="zh-CN" dirty="0" smtClean="0">
              <a:solidFill>
                <a:schemeClr val="accent2">
                  <a:lumMod val="75000"/>
                </a:schemeClr>
              </a:solidFill>
            </a:endParaRPr>
          </a:p>
          <a:p>
            <a:pPr marL="91440" indent="-91440" fontAlgn="auto">
              <a:buFont typeface="Tw Cen MT" panose="020B0602020104020603" pitchFamily="34" charset="0"/>
              <a:buChar char=" "/>
              <a:defRPr/>
            </a:pPr>
            <a:r>
              <a:rPr lang="en-US" altLang="zh-CN" dirty="0" smtClean="0">
                <a:solidFill>
                  <a:schemeClr val="accent2">
                    <a:lumMod val="75000"/>
                  </a:schemeClr>
                </a:solidFill>
              </a:rPr>
              <a:t>2 </a:t>
            </a:r>
            <a:r>
              <a:rPr lang="de-DE" altLang="zh-CN" dirty="0" smtClean="0">
                <a:solidFill>
                  <a:schemeClr val="accent2">
                    <a:lumMod val="75000"/>
                  </a:schemeClr>
                </a:solidFill>
              </a:rPr>
              <a:t>Dienstmädchen </a:t>
            </a:r>
            <a:r>
              <a:rPr lang="zh-CN" altLang="en-US" dirty="0" smtClean="0">
                <a:solidFill>
                  <a:schemeClr val="accent2">
                    <a:lumMod val="75000"/>
                  </a:schemeClr>
                </a:solidFill>
              </a:rPr>
              <a:t>女仆</a:t>
            </a:r>
            <a:endParaRPr lang="en-US" altLang="zh-CN" dirty="0" smtClean="0">
              <a:solidFill>
                <a:schemeClr val="accent2">
                  <a:lumMod val="75000"/>
                </a:schemeClr>
              </a:solidFill>
            </a:endParaRPr>
          </a:p>
          <a:p>
            <a:pPr marL="91440" indent="-91440" fontAlgn="auto">
              <a:buFont typeface="Tw Cen MT" panose="020B0602020104020603" pitchFamily="34" charset="0"/>
              <a:buChar char=" "/>
              <a:defRPr/>
            </a:pPr>
            <a:r>
              <a:rPr lang="de-DE" altLang="zh-CN" dirty="0" smtClean="0">
                <a:solidFill>
                  <a:schemeClr val="accent2">
                    <a:lumMod val="75000"/>
                  </a:schemeClr>
                </a:solidFill>
              </a:rPr>
              <a:t>die Bedienerin </a:t>
            </a:r>
            <a:r>
              <a:rPr lang="zh-CN" altLang="en-US" dirty="0" smtClean="0">
                <a:solidFill>
                  <a:schemeClr val="accent2">
                    <a:lumMod val="75000"/>
                  </a:schemeClr>
                </a:solidFill>
              </a:rPr>
              <a:t>老妈子（无产阶级的代表）</a:t>
            </a:r>
            <a:endParaRPr lang="en-US" altLang="zh-CN" dirty="0" smtClean="0">
              <a:solidFill>
                <a:schemeClr val="accent2">
                  <a:lumMod val="75000"/>
                </a:schemeClr>
              </a:solidFill>
            </a:endParaRPr>
          </a:p>
          <a:p>
            <a:pPr marL="91440" indent="-91440" fontAlgn="auto">
              <a:buFont typeface="Tw Cen MT" panose="020B0602020104020603" pitchFamily="34" charset="0"/>
              <a:buChar char=" "/>
              <a:defRPr/>
            </a:pPr>
            <a:r>
              <a:rPr lang="en-US" altLang="zh-CN" dirty="0" smtClean="0">
                <a:solidFill>
                  <a:schemeClr val="accent2">
                    <a:lumMod val="75000"/>
                  </a:schemeClr>
                </a:solidFill>
              </a:rPr>
              <a:t>3</a:t>
            </a:r>
            <a:r>
              <a:rPr lang="de-DE" altLang="zh-CN" dirty="0" smtClean="0">
                <a:solidFill>
                  <a:schemeClr val="accent2">
                    <a:lumMod val="75000"/>
                  </a:schemeClr>
                </a:solidFill>
              </a:rPr>
              <a:t> Zimmerherren </a:t>
            </a:r>
            <a:r>
              <a:rPr lang="zh-CN" altLang="en-US" dirty="0" smtClean="0">
                <a:solidFill>
                  <a:schemeClr val="accent2">
                    <a:lumMod val="75000"/>
                  </a:schemeClr>
                </a:solidFill>
              </a:rPr>
              <a:t>房客（小市民阶层的代表）</a:t>
            </a:r>
            <a:endParaRPr lang="zh-CN" altLang="en-US" dirty="0">
              <a:solidFill>
                <a:schemeClr val="accent2">
                  <a:lumMod val="75000"/>
                </a:schemeClr>
              </a:solidFill>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das „Vertieren“</a:t>
            </a:r>
            <a:endParaRPr lang="zh-CN" altLang="en-US" dirty="0">
              <a:solidFill>
                <a:schemeClr val="tx1">
                  <a:lumMod val="95000"/>
                  <a:lumOff val="5000"/>
                </a:schemeClr>
              </a:solidFill>
            </a:endParaRPr>
          </a:p>
        </p:txBody>
      </p:sp>
      <p:sp>
        <p:nvSpPr>
          <p:cNvPr id="3" name="内容占位符 2"/>
          <p:cNvSpPr>
            <a:spLocks noGrp="1"/>
          </p:cNvSpPr>
          <p:nvPr>
            <p:ph idx="1"/>
          </p:nvPr>
        </p:nvSpPr>
        <p:spPr/>
        <p:txBody>
          <a:bodyPr rtlCol="0">
            <a:normAutofit/>
          </a:bodyPr>
          <a:lstStyle/>
          <a:p>
            <a:pPr marL="91440" indent="-91440" fontAlgn="auto">
              <a:buFont typeface="Tw Cen MT" panose="020B0602020104020603" pitchFamily="34" charset="0"/>
              <a:buChar char=" "/>
              <a:defRPr/>
            </a:pPr>
            <a:r>
              <a:rPr lang="de-DE" altLang="zh-CN" dirty="0" smtClean="0"/>
              <a:t>Die soziale Rangordnung</a:t>
            </a:r>
            <a:r>
              <a:rPr lang="zh-CN" altLang="en-US" sz="1600" dirty="0" smtClean="0"/>
              <a:t>（等级次序）</a:t>
            </a:r>
            <a:r>
              <a:rPr lang="de-DE" altLang="zh-CN" sz="1600" dirty="0" smtClean="0"/>
              <a:t> </a:t>
            </a:r>
            <a:r>
              <a:rPr lang="de-DE" altLang="zh-CN" dirty="0" smtClean="0"/>
              <a:t>und die Unterwerfung unter soziale Zwänge </a:t>
            </a:r>
            <a:r>
              <a:rPr lang="de-DE" altLang="zh-CN" dirty="0" smtClean="0">
                <a:solidFill>
                  <a:schemeClr val="accent1">
                    <a:lumMod val="75000"/>
                  </a:schemeClr>
                </a:solidFill>
              </a:rPr>
              <a:t>zerstören das Individuum in seiner Autonomie</a:t>
            </a:r>
            <a:r>
              <a:rPr lang="zh-CN" altLang="en-US" sz="1600" dirty="0" smtClean="0"/>
              <a:t>（自由意志）</a:t>
            </a:r>
            <a:r>
              <a:rPr lang="de-DE" altLang="zh-CN" sz="1600" dirty="0" smtClean="0"/>
              <a:t> </a:t>
            </a:r>
            <a:r>
              <a:rPr lang="de-DE" altLang="zh-CN" dirty="0" smtClean="0"/>
              <a:t>und </a:t>
            </a:r>
            <a:r>
              <a:rPr lang="de-DE" altLang="zh-CN" dirty="0" smtClean="0">
                <a:solidFill>
                  <a:schemeClr val="accent1">
                    <a:lumMod val="75000"/>
                  </a:schemeClr>
                </a:solidFill>
              </a:rPr>
              <a:t>„vertieren“ sein Menschliches</a:t>
            </a:r>
            <a:r>
              <a:rPr lang="de-DE" altLang="zh-CN" dirty="0" smtClean="0"/>
              <a:t>.</a:t>
            </a:r>
          </a:p>
          <a:p>
            <a:pPr marL="265176" lvl="1" indent="-137160" fontAlgn="auto">
              <a:defRPr/>
            </a:pPr>
            <a:endParaRPr lang="de-DE" altLang="zh-CN" sz="2000" dirty="0" smtClean="0"/>
          </a:p>
          <a:p>
            <a:pPr marL="265176" lvl="1" indent="-137160" fontAlgn="auto">
              <a:defRPr/>
            </a:pPr>
            <a:r>
              <a:rPr lang="de-DE" altLang="zh-CN" sz="2000" dirty="0" smtClean="0"/>
              <a:t>Man </a:t>
            </a:r>
            <a:r>
              <a:rPr lang="de-DE" altLang="zh-CN" sz="2000" dirty="0"/>
              <a:t>sah, wie unter den geübten Händen der Schwester die Decken und Polster in den Betten in die Höhe flogen und sich ordneten. Noch ehe die Herren das Zimmer erreicht hatten, war sie mit dem Aufbetten fertig und schlüpfte heraus. </a:t>
            </a:r>
            <a:endParaRPr lang="de-DE" altLang="zh-CN" sz="2000" dirty="0" smtClean="0"/>
          </a:p>
          <a:p>
            <a:pPr marL="265176" lvl="1" indent="-137160" fontAlgn="auto">
              <a:defRPr/>
            </a:pPr>
            <a:r>
              <a:rPr lang="zh-CN" altLang="en-US" sz="2000" dirty="0"/>
              <a:t>可以看见被褥和枕头在她熟练的手底下在床上飞来飞</a:t>
            </a:r>
            <a:br>
              <a:rPr lang="zh-CN" altLang="en-US" sz="2000" dirty="0"/>
            </a:br>
            <a:r>
              <a:rPr lang="zh-CN" altLang="en-US" sz="2000" dirty="0"/>
              <a:t>去，不一会儿就铺得整整齐齐。三个房客尚未进门她就铺好</a:t>
            </a:r>
            <a:br>
              <a:rPr lang="zh-CN" altLang="en-US" sz="2000" dirty="0"/>
            </a:br>
            <a:r>
              <a:rPr lang="zh-CN" altLang="en-US" sz="2000" dirty="0"/>
              <a:t>了床溜出来了。</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das „Vertieren“</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463550" y="2084388"/>
            <a:ext cx="8253413" cy="4470400"/>
          </a:xfrm>
        </p:spPr>
        <p:txBody>
          <a:bodyPr rtlCol="0">
            <a:normAutofit fontScale="92500" lnSpcReduction="10000"/>
          </a:bodyPr>
          <a:lstStyle/>
          <a:p>
            <a:pPr marL="91440" indent="-91440" fontAlgn="auto">
              <a:buFont typeface="Tw Cen MT" panose="020B0602020104020603" pitchFamily="34" charset="0"/>
              <a:buChar char=" "/>
              <a:defRPr/>
            </a:pPr>
            <a:r>
              <a:rPr lang="en-US" altLang="zh-CN" dirty="0" smtClean="0"/>
              <a:t>…</a:t>
            </a:r>
            <a:r>
              <a:rPr lang="de-DE" altLang="zh-CN" dirty="0" smtClean="0"/>
              <a:t>aber </a:t>
            </a:r>
            <a:r>
              <a:rPr lang="de-DE" altLang="zh-CN" dirty="0"/>
              <a:t>statt ihm und seiner Familie zu helfen, waren sie sämtlich unzugänglich, und </a:t>
            </a:r>
            <a:r>
              <a:rPr lang="de-DE" altLang="zh-CN" dirty="0">
                <a:solidFill>
                  <a:schemeClr val="accent1">
                    <a:lumMod val="75000"/>
                  </a:schemeClr>
                </a:solidFill>
              </a:rPr>
              <a:t>er war froh, wenn sie verschwanden</a:t>
            </a:r>
            <a:r>
              <a:rPr lang="de-DE" altLang="zh-CN" dirty="0"/>
              <a:t>. </a:t>
            </a:r>
            <a:r>
              <a:rPr lang="de-DE" altLang="zh-CN" dirty="0" smtClean="0"/>
              <a:t>…</a:t>
            </a:r>
            <a:endParaRPr lang="en-US" altLang="zh-CN" dirty="0" smtClean="0"/>
          </a:p>
          <a:p>
            <a:pPr marL="91440" indent="-91440" fontAlgn="auto">
              <a:buFont typeface="Tw Cen MT" panose="020B0602020104020603" pitchFamily="34" charset="0"/>
              <a:buChar char=" "/>
              <a:defRPr/>
            </a:pPr>
            <a:r>
              <a:rPr lang="en-US" altLang="zh-CN" dirty="0" smtClean="0"/>
              <a:t>…</a:t>
            </a:r>
            <a:r>
              <a:rPr lang="zh-CN" altLang="en-US" dirty="0" smtClean="0"/>
              <a:t>但是</a:t>
            </a:r>
            <a:r>
              <a:rPr lang="zh-CN" altLang="en-US" dirty="0"/>
              <a:t>他们非但不帮他和他家庭的忙</a:t>
            </a:r>
            <a:r>
              <a:rPr lang="zh-CN" altLang="en-US" dirty="0" smtClean="0"/>
              <a:t>，却</a:t>
            </a:r>
            <a:r>
              <a:rPr lang="zh-CN" altLang="en-US" dirty="0"/>
              <a:t>一个个都那么冷冰冰，格里高尔看到他们从眼前消失，</a:t>
            </a:r>
            <a:r>
              <a:rPr lang="zh-CN" altLang="en-US" dirty="0" smtClean="0"/>
              <a:t>心里</a:t>
            </a:r>
            <a:r>
              <a:rPr lang="zh-CN" altLang="en-US" dirty="0"/>
              <a:t>只有感到高兴</a:t>
            </a:r>
            <a:r>
              <a:rPr lang="zh-CN" altLang="en-US" dirty="0" smtClean="0"/>
              <a:t>。</a:t>
            </a:r>
            <a:r>
              <a:rPr lang="en-US" altLang="zh-CN" dirty="0" smtClean="0"/>
              <a:t>…</a:t>
            </a:r>
          </a:p>
          <a:p>
            <a:pPr marL="91440" indent="-91440" fontAlgn="auto">
              <a:buFont typeface="Tw Cen MT" panose="020B0602020104020603" pitchFamily="34" charset="0"/>
              <a:buChar char=" "/>
              <a:defRPr/>
            </a:pPr>
            <a:r>
              <a:rPr lang="de-DE" altLang="zh-CN" dirty="0" smtClean="0">
                <a:solidFill>
                  <a:schemeClr val="accent1">
                    <a:lumMod val="75000"/>
                  </a:schemeClr>
                </a:solidFill>
              </a:rPr>
              <a:t>War </a:t>
            </a:r>
            <a:r>
              <a:rPr lang="de-DE" altLang="zh-CN" dirty="0">
                <a:solidFill>
                  <a:schemeClr val="accent1">
                    <a:lumMod val="75000"/>
                  </a:schemeClr>
                </a:solidFill>
              </a:rPr>
              <a:t>er ein Tier, da ihn Musik so ergriff? </a:t>
            </a:r>
            <a:r>
              <a:rPr lang="de-DE" altLang="zh-CN" dirty="0"/>
              <a:t>Ihm war, als zeige sich ihm der Weg zu der ersehnten unbekannten Nahrung. Er war entschlossen, bis zur Schwester vorzudringen, sie am Rock zu zupfen und ihr dadurch anzudeuten, sie möge doch mit ihrer Violine in sein Zimmer kommen, denn niemand lohnte hier das Spiel so, wie er es lohnen wollte. </a:t>
            </a:r>
            <a:r>
              <a:rPr lang="en-US" altLang="zh-CN" dirty="0" smtClean="0"/>
              <a:t>…</a:t>
            </a:r>
            <a:r>
              <a:rPr lang="de-DE" altLang="zh-CN" dirty="0" smtClean="0"/>
              <a:t>und </a:t>
            </a:r>
            <a:r>
              <a:rPr lang="de-DE" altLang="zh-CN" dirty="0"/>
              <a:t>Gregor würde sich bis zu ihrer Achsel erheben und ihren Hals küssen</a:t>
            </a:r>
            <a:r>
              <a:rPr lang="de-DE" altLang="zh-CN" dirty="0" smtClean="0"/>
              <a:t>,</a:t>
            </a:r>
            <a:r>
              <a:rPr lang="de-DE" altLang="zh-CN" dirty="0"/>
              <a:t> </a:t>
            </a:r>
            <a:r>
              <a:rPr lang="en-US" altLang="zh-CN" dirty="0" smtClean="0"/>
              <a:t>…</a:t>
            </a:r>
          </a:p>
          <a:p>
            <a:pPr marL="91440" indent="-91440" fontAlgn="auto">
              <a:buFont typeface="Tw Cen MT" panose="020B0602020104020603" pitchFamily="34" charset="0"/>
              <a:buChar char=" "/>
              <a:defRPr/>
            </a:pPr>
            <a:r>
              <a:rPr lang="zh-CN" altLang="en-US" dirty="0" smtClean="0"/>
              <a:t>音乐</a:t>
            </a:r>
            <a:r>
              <a:rPr lang="zh-CN" altLang="en-US" dirty="0"/>
              <a:t>对他有这么大的魔力，难道因为他是动物吗？他觉得自己一直渴望着某种营养，而现在他已经找到这种营养了。他决心再往前爬，一直来到妹妹的跟前，好拉拉她的裙子让她知道，她应该带了小提琴到他房间里去，因为这儿谁也不像他那样欣赏她的演奏。</a:t>
            </a:r>
            <a:r>
              <a:rPr lang="en-US" altLang="zh-CN" dirty="0"/>
              <a:t>…</a:t>
            </a:r>
            <a:r>
              <a:rPr lang="zh-CN" altLang="en-US" dirty="0"/>
              <a:t>这时格里高尔就要爬上她的肩膀去吻她的脖子，</a:t>
            </a:r>
            <a:r>
              <a:rPr lang="en-US" altLang="zh-CN" dirty="0"/>
              <a:t>…</a:t>
            </a:r>
            <a:endParaRPr lang="de-DE" altLang="zh-CN" dirty="0"/>
          </a:p>
          <a:p>
            <a:pPr marL="91440" indent="-91440" fontAlgn="auto">
              <a:buFont typeface="Tw Cen MT" panose="020B0602020104020603" pitchFamily="34" charset="0"/>
              <a:buChar char=" "/>
              <a:defRPr/>
            </a:pPr>
            <a:endParaRPr lang="en-US" altLang="zh-CN" dirty="0" smtClean="0"/>
          </a:p>
          <a:p>
            <a:pPr marL="91440" indent="-91440" fontAlgn="auto">
              <a:buFont typeface="Tw Cen MT" panose="020B0602020104020603" pitchFamily="34" charset="0"/>
              <a:buChar char=" "/>
              <a:defRPr/>
            </a:pP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fontAlgn="auto">
              <a:spcAft>
                <a:spcPts val="0"/>
              </a:spcAft>
              <a:defRPr/>
            </a:pPr>
            <a:r>
              <a:rPr lang="de-DE" altLang="zh-CN" dirty="0" smtClean="0">
                <a:solidFill>
                  <a:schemeClr val="tx1">
                    <a:lumMod val="95000"/>
                    <a:lumOff val="5000"/>
                  </a:schemeClr>
                </a:solidFill>
              </a:rPr>
              <a:t>Vielen Dank</a:t>
            </a:r>
            <a:r>
              <a:rPr lang="en-US" altLang="zh-CN" dirty="0" smtClean="0">
                <a:solidFill>
                  <a:schemeClr val="tx1">
                    <a:lumMod val="95000"/>
                    <a:lumOff val="5000"/>
                  </a:schemeClr>
                </a:solidFill>
              </a:rPr>
              <a:t> </a:t>
            </a:r>
            <a:r>
              <a:rPr lang="de-DE" altLang="zh-CN" dirty="0" smtClean="0">
                <a:solidFill>
                  <a:schemeClr val="tx1">
                    <a:lumMod val="95000"/>
                    <a:lumOff val="5000"/>
                  </a:schemeClr>
                </a:solidFill>
              </a:rPr>
              <a:t>für Ihre Aufmerksamkeit!</a:t>
            </a:r>
            <a:endParaRPr lang="zh-CN" altLang="en-US" dirty="0">
              <a:solidFill>
                <a:schemeClr val="tx1">
                  <a:lumMod val="95000"/>
                  <a:lumOff val="5000"/>
                </a:schemeClr>
              </a:solidFill>
            </a:endParaRPr>
          </a:p>
        </p:txBody>
      </p:sp>
      <p:sp>
        <p:nvSpPr>
          <p:cNvPr id="45058" name="副标题 4"/>
          <p:cNvSpPr>
            <a:spLocks noGrp="1"/>
          </p:cNvSpPr>
          <p:nvPr>
            <p:ph idx="1"/>
          </p:nvPr>
        </p:nvSpPr>
        <p:spPr>
          <a:xfrm>
            <a:off x="768350" y="3141663"/>
            <a:ext cx="7289800" cy="990600"/>
          </a:xfrm>
        </p:spPr>
        <p:txBody>
          <a:bodyPr/>
          <a:lstStyle/>
          <a:p>
            <a:r>
              <a:rPr lang="de-DE" altLang="zh-CN" smtClean="0">
                <a:cs typeface="华文仿宋"/>
              </a:rPr>
              <a:t>Kou Xiaoyue</a:t>
            </a:r>
          </a:p>
          <a:p>
            <a:r>
              <a:rPr lang="de-DE" altLang="zh-CN" smtClean="0">
                <a:cs typeface="华文仿宋"/>
              </a:rPr>
              <a:t>1153712</a:t>
            </a:r>
            <a:endParaRPr lang="zh-CN" altLang="en-US" smtClean="0">
              <a:cs typeface="华文仿宋"/>
            </a:endParaRPr>
          </a:p>
        </p:txBody>
      </p:sp>
      <p:sp>
        <p:nvSpPr>
          <p:cNvPr id="45059" name="文本框 1"/>
          <p:cNvSpPr txBox="1">
            <a:spLocks noChangeArrowheads="1"/>
          </p:cNvSpPr>
          <p:nvPr/>
        </p:nvSpPr>
        <p:spPr bwMode="auto">
          <a:xfrm>
            <a:off x="768350" y="4297363"/>
            <a:ext cx="7996238" cy="2093912"/>
          </a:xfrm>
          <a:prstGeom prst="rect">
            <a:avLst/>
          </a:prstGeom>
          <a:noFill/>
          <a:ln w="9525">
            <a:noFill/>
            <a:miter lim="800000"/>
            <a:headEnd/>
            <a:tailEnd/>
          </a:ln>
        </p:spPr>
        <p:txBody>
          <a:bodyPr>
            <a:spAutoFit/>
          </a:bodyPr>
          <a:lstStyle/>
          <a:p>
            <a:r>
              <a:rPr lang="de-DE" altLang="zh-CN" sz="1400">
                <a:latin typeface="Tw Cen MT"/>
                <a:ea typeface="华文仿宋"/>
                <a:cs typeface="华文仿宋"/>
              </a:rPr>
              <a:t>Quelle: </a:t>
            </a:r>
            <a:endParaRPr lang="zh-CN" altLang="zh-CN" sz="1400">
              <a:latin typeface="Tw Cen MT"/>
              <a:ea typeface="华文仿宋"/>
              <a:cs typeface="华文仿宋"/>
            </a:endParaRPr>
          </a:p>
          <a:p>
            <a:r>
              <a:rPr lang="de-DE" altLang="zh-CN" sz="1400">
                <a:latin typeface="Tw Cen MT"/>
                <a:ea typeface="华文仿宋"/>
                <a:cs typeface="华文仿宋"/>
              </a:rPr>
              <a:t>Peter Beicken: Erläuterung und Dokumente - Franz Kafka, Die Verwandlung, Universal-Bibliothek Nr.8155</a:t>
            </a:r>
            <a:endParaRPr lang="zh-CN" altLang="zh-CN" sz="1400">
              <a:latin typeface="Tw Cen MT"/>
              <a:ea typeface="华文仿宋"/>
              <a:cs typeface="华文仿宋"/>
            </a:endParaRPr>
          </a:p>
          <a:p>
            <a:r>
              <a:rPr lang="de-DE" altLang="zh-CN" sz="1400">
                <a:latin typeface="Tw Cen MT"/>
                <a:ea typeface="华文仿宋"/>
                <a:cs typeface="华文仿宋"/>
              </a:rPr>
              <a:t>Walter. H. Sokel: </a:t>
            </a:r>
            <a:r>
              <a:rPr lang="zh-CN" altLang="zh-CN" sz="1400">
                <a:latin typeface="Tw Cen MT"/>
                <a:ea typeface="华文仿宋"/>
                <a:cs typeface="华文仿宋"/>
              </a:rPr>
              <a:t>反抗与惩罚——析卡夫卡的《变形记》，</a:t>
            </a:r>
            <a:r>
              <a:rPr lang="de-DE" altLang="zh-CN" sz="1400">
                <a:latin typeface="Tw Cen MT"/>
                <a:ea typeface="华文仿宋"/>
                <a:cs typeface="华文仿宋"/>
              </a:rPr>
              <a:t>1956</a:t>
            </a:r>
            <a:r>
              <a:rPr lang="zh-CN" altLang="zh-CN" sz="1400">
                <a:latin typeface="Tw Cen MT"/>
                <a:ea typeface="华文仿宋"/>
                <a:cs typeface="华文仿宋"/>
              </a:rPr>
              <a:t>，载《论卡夫卡》，叶廷芳</a:t>
            </a:r>
          </a:p>
          <a:p>
            <a:r>
              <a:rPr lang="zh-CN" altLang="zh-CN" sz="1400">
                <a:latin typeface="Tw Cen MT"/>
                <a:ea typeface="华文仿宋"/>
                <a:cs typeface="华文仿宋"/>
              </a:rPr>
              <a:t>任卫东：变形：对异化的逃脱──评卡夫卡的《变形记》，</a:t>
            </a:r>
            <a:r>
              <a:rPr lang="en-US" altLang="zh-CN" sz="1400">
                <a:latin typeface="Tw Cen MT"/>
                <a:ea typeface="华文仿宋"/>
                <a:cs typeface="华文仿宋"/>
              </a:rPr>
              <a:t>1996</a:t>
            </a:r>
            <a:endParaRPr lang="zh-CN" altLang="zh-CN" sz="1400">
              <a:latin typeface="Tw Cen MT"/>
              <a:ea typeface="华文仿宋"/>
              <a:cs typeface="华文仿宋"/>
            </a:endParaRPr>
          </a:p>
          <a:p>
            <a:r>
              <a:rPr lang="zh-CN" altLang="zh-CN" sz="1400">
                <a:latin typeface="Tw Cen MT"/>
                <a:ea typeface="华文仿宋"/>
                <a:cs typeface="华文仿宋"/>
              </a:rPr>
              <a:t>胡志明：“变形”的美学——从《变形记》看卡夫卡小说的话语方式，</a:t>
            </a:r>
            <a:r>
              <a:rPr lang="en-US" altLang="zh-CN" sz="1400">
                <a:latin typeface="Tw Cen MT"/>
                <a:ea typeface="华文仿宋"/>
                <a:cs typeface="华文仿宋"/>
              </a:rPr>
              <a:t>2001</a:t>
            </a:r>
            <a:endParaRPr lang="zh-CN" altLang="zh-CN" sz="1400">
              <a:latin typeface="Tw Cen MT"/>
              <a:ea typeface="华文仿宋"/>
              <a:cs typeface="华文仿宋"/>
            </a:endParaRPr>
          </a:p>
          <a:p>
            <a:r>
              <a:rPr lang="zh-CN" altLang="zh-CN" sz="1400">
                <a:latin typeface="Tw Cen MT"/>
                <a:ea typeface="华文仿宋"/>
                <a:cs typeface="华文仿宋"/>
              </a:rPr>
              <a:t>曾艳兵：为何变形</a:t>
            </a:r>
            <a:r>
              <a:rPr lang="en-US" altLang="zh-CN" sz="1400">
                <a:latin typeface="Tw Cen MT"/>
                <a:ea typeface="华文仿宋"/>
                <a:cs typeface="华文仿宋"/>
              </a:rPr>
              <a:t>?</a:t>
            </a:r>
            <a:r>
              <a:rPr lang="zh-CN" altLang="zh-CN" sz="1400">
                <a:latin typeface="Tw Cen MT"/>
                <a:ea typeface="华文仿宋"/>
                <a:cs typeface="华文仿宋"/>
              </a:rPr>
              <a:t>——卡夫卡《变形记》解析， </a:t>
            </a:r>
            <a:r>
              <a:rPr lang="en-US" altLang="zh-CN" sz="1400">
                <a:latin typeface="Tw Cen MT"/>
                <a:ea typeface="华文仿宋"/>
                <a:cs typeface="华文仿宋"/>
              </a:rPr>
              <a:t>2006</a:t>
            </a:r>
            <a:endParaRPr lang="zh-CN" altLang="zh-CN" sz="1400">
              <a:latin typeface="Tw Cen MT"/>
              <a:ea typeface="华文仿宋"/>
              <a:cs typeface="华文仿宋"/>
            </a:endParaRPr>
          </a:p>
          <a:p>
            <a:r>
              <a:rPr lang="de-DE" altLang="zh-CN" sz="1400">
                <a:latin typeface="Tw Cen MT"/>
                <a:ea typeface="华文仿宋"/>
                <a:cs typeface="华文仿宋"/>
              </a:rPr>
              <a:t>Wikipedia.de – die Verwandlung, URL: </a:t>
            </a:r>
            <a:r>
              <a:rPr lang="de-DE" altLang="zh-CN" sz="1400" u="sng">
                <a:latin typeface="Tw Cen MT"/>
                <a:ea typeface="华文仿宋"/>
                <a:cs typeface="华文仿宋"/>
                <a:hlinkClick r:id="rId2"/>
              </a:rPr>
              <a:t>http://de.wikipedia.org/wiki/Die_Verwandlung</a:t>
            </a:r>
            <a:endParaRPr lang="zh-CN" altLang="zh-CN" sz="1400">
              <a:latin typeface="Tw Cen MT"/>
              <a:ea typeface="华文仿宋"/>
              <a:cs typeface="华文仿宋"/>
            </a:endParaRPr>
          </a:p>
          <a:p>
            <a:endParaRPr lang="zh-CN" altLang="en-US">
              <a:latin typeface="Tw Cen MT"/>
              <a:ea typeface="华文仿宋"/>
              <a:cs typeface="华文仿宋"/>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smtClean="0">
                <a:solidFill>
                  <a:schemeClr val="tx1">
                    <a:lumMod val="95000"/>
                    <a:lumOff val="5000"/>
                  </a:schemeClr>
                </a:solidFill>
              </a:rPr>
              <a:t>Samsa</a:t>
            </a:r>
            <a:endParaRPr lang="zh-CN" altLang="en-US" dirty="0">
              <a:solidFill>
                <a:schemeClr val="tx1">
                  <a:lumMod val="95000"/>
                  <a:lumOff val="5000"/>
                </a:schemeClr>
              </a:solidFill>
            </a:endParaRPr>
          </a:p>
        </p:txBody>
      </p:sp>
      <p:sp>
        <p:nvSpPr>
          <p:cNvPr id="16386" name="内容占位符 2"/>
          <p:cNvSpPr>
            <a:spLocks noGrp="1"/>
          </p:cNvSpPr>
          <p:nvPr>
            <p:ph idx="1"/>
          </p:nvPr>
        </p:nvSpPr>
        <p:spPr>
          <a:xfrm>
            <a:off x="768350" y="2286000"/>
            <a:ext cx="7289800" cy="376238"/>
          </a:xfrm>
        </p:spPr>
        <p:txBody>
          <a:bodyPr/>
          <a:lstStyle/>
          <a:p>
            <a:r>
              <a:rPr lang="zh-CN" altLang="en-US" b="1" smtClean="0">
                <a:cs typeface="华文仿宋"/>
              </a:rPr>
              <a:t>辛勤工作的小市民（</a:t>
            </a:r>
            <a:r>
              <a:rPr lang="en-US" altLang="zh-CN" b="1" smtClean="0">
                <a:cs typeface="华文仿宋"/>
              </a:rPr>
              <a:t>Kleinbürger</a:t>
            </a:r>
            <a:r>
              <a:rPr lang="zh-CN" altLang="en-US" b="1" smtClean="0">
                <a:cs typeface="华文仿宋"/>
              </a:rPr>
              <a:t>）</a:t>
            </a:r>
          </a:p>
        </p:txBody>
      </p:sp>
      <p:sp>
        <p:nvSpPr>
          <p:cNvPr id="16387" name="文本框 3"/>
          <p:cNvSpPr txBox="1">
            <a:spLocks noChangeArrowheads="1"/>
          </p:cNvSpPr>
          <p:nvPr/>
        </p:nvSpPr>
        <p:spPr bwMode="auto">
          <a:xfrm>
            <a:off x="925513" y="3830638"/>
            <a:ext cx="1597025" cy="585787"/>
          </a:xfrm>
          <a:prstGeom prst="rect">
            <a:avLst/>
          </a:prstGeom>
          <a:noFill/>
          <a:ln w="9525">
            <a:noFill/>
            <a:miter lim="800000"/>
            <a:headEnd/>
            <a:tailEnd/>
          </a:ln>
        </p:spPr>
        <p:txBody>
          <a:bodyPr>
            <a:spAutoFit/>
          </a:bodyPr>
          <a:lstStyle/>
          <a:p>
            <a:r>
              <a:rPr lang="de-DE" altLang="zh-CN" sz="3200">
                <a:latin typeface="Tw Cen MT"/>
                <a:ea typeface="华文仿宋"/>
                <a:cs typeface="华文仿宋"/>
              </a:rPr>
              <a:t>Arbeit</a:t>
            </a:r>
            <a:endParaRPr lang="zh-CN" altLang="en-US" sz="3200">
              <a:latin typeface="Tw Cen MT"/>
              <a:ea typeface="华文仿宋"/>
              <a:cs typeface="华文仿宋"/>
            </a:endParaRPr>
          </a:p>
        </p:txBody>
      </p:sp>
      <p:cxnSp>
        <p:nvCxnSpPr>
          <p:cNvPr id="6" name="肘形连接符 5"/>
          <p:cNvCxnSpPr/>
          <p:nvPr/>
        </p:nvCxnSpPr>
        <p:spPr>
          <a:xfrm flipV="1">
            <a:off x="2778125" y="3530600"/>
            <a:ext cx="1249363" cy="593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389" name="文本框 6"/>
          <p:cNvSpPr txBox="1">
            <a:spLocks noChangeArrowheads="1"/>
          </p:cNvSpPr>
          <p:nvPr/>
        </p:nvSpPr>
        <p:spPr bwMode="auto">
          <a:xfrm>
            <a:off x="4321175" y="3344863"/>
            <a:ext cx="1408113" cy="461962"/>
          </a:xfrm>
          <a:prstGeom prst="rect">
            <a:avLst/>
          </a:prstGeom>
          <a:noFill/>
          <a:ln w="9525">
            <a:noFill/>
            <a:miter lim="800000"/>
            <a:headEnd/>
            <a:tailEnd/>
          </a:ln>
        </p:spPr>
        <p:txBody>
          <a:bodyPr>
            <a:spAutoFit/>
          </a:bodyPr>
          <a:lstStyle/>
          <a:p>
            <a:r>
              <a:rPr lang="zh-CN" altLang="en-US" sz="2400">
                <a:latin typeface="Tw Cen MT"/>
                <a:ea typeface="华文仿宋"/>
                <a:cs typeface="华文仿宋"/>
              </a:rPr>
              <a:t>极度厌恶</a:t>
            </a:r>
          </a:p>
        </p:txBody>
      </p:sp>
      <p:sp>
        <p:nvSpPr>
          <p:cNvPr id="16390" name="文本框 7"/>
          <p:cNvSpPr txBox="1">
            <a:spLocks noChangeArrowheads="1"/>
          </p:cNvSpPr>
          <p:nvPr/>
        </p:nvSpPr>
        <p:spPr bwMode="auto">
          <a:xfrm>
            <a:off x="4321175" y="4491038"/>
            <a:ext cx="2543175" cy="830262"/>
          </a:xfrm>
          <a:prstGeom prst="rect">
            <a:avLst/>
          </a:prstGeom>
          <a:noFill/>
          <a:ln w="9525">
            <a:noFill/>
            <a:miter lim="800000"/>
            <a:headEnd/>
            <a:tailEnd/>
          </a:ln>
        </p:spPr>
        <p:txBody>
          <a:bodyPr>
            <a:spAutoFit/>
          </a:bodyPr>
          <a:lstStyle/>
          <a:p>
            <a:r>
              <a:rPr lang="zh-CN" altLang="en-US" sz="2400">
                <a:latin typeface="Tw Cen MT"/>
                <a:ea typeface="华文仿宋"/>
                <a:cs typeface="华文仿宋"/>
              </a:rPr>
              <a:t>还债养家（自我价值的实现）</a:t>
            </a:r>
          </a:p>
        </p:txBody>
      </p:sp>
      <p:cxnSp>
        <p:nvCxnSpPr>
          <p:cNvPr id="9" name="肘形连接符 8"/>
          <p:cNvCxnSpPr/>
          <p:nvPr/>
        </p:nvCxnSpPr>
        <p:spPr>
          <a:xfrm>
            <a:off x="2767013" y="4124325"/>
            <a:ext cx="1260475" cy="5969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a:solidFill>
                  <a:schemeClr val="tx1">
                    <a:lumMod val="95000"/>
                    <a:lumOff val="5000"/>
                  </a:schemeClr>
                </a:solidFill>
              </a:rPr>
              <a:t>Samsa</a:t>
            </a:r>
            <a:endParaRPr lang="zh-CN" altLang="en-US" dirty="0">
              <a:solidFill>
                <a:schemeClr val="tx1">
                  <a:lumMod val="95000"/>
                  <a:lumOff val="5000"/>
                </a:schemeClr>
              </a:solidFill>
            </a:endParaRPr>
          </a:p>
        </p:txBody>
      </p:sp>
      <p:sp>
        <p:nvSpPr>
          <p:cNvPr id="17410" name="内容占位符 2"/>
          <p:cNvSpPr>
            <a:spLocks noGrp="1"/>
          </p:cNvSpPr>
          <p:nvPr>
            <p:ph idx="1"/>
          </p:nvPr>
        </p:nvSpPr>
        <p:spPr>
          <a:xfrm>
            <a:off x="768350" y="2286000"/>
            <a:ext cx="7496175" cy="4022725"/>
          </a:xfrm>
        </p:spPr>
        <p:txBody>
          <a:bodyPr/>
          <a:lstStyle/>
          <a:p>
            <a:r>
              <a:rPr lang="de-DE" altLang="zh-CN" smtClean="0">
                <a:cs typeface="华文仿宋"/>
              </a:rPr>
              <a:t>»Ach Gott,« dachte er, »was für einen anstrengenden Beruf habe ich gewählt! </a:t>
            </a:r>
            <a:r>
              <a:rPr lang="en-US" altLang="zh-CN" smtClean="0">
                <a:cs typeface="华文仿宋"/>
              </a:rPr>
              <a:t>…</a:t>
            </a:r>
          </a:p>
          <a:p>
            <a:r>
              <a:rPr lang="en-US" altLang="zh-CN" smtClean="0">
                <a:cs typeface="华文仿宋"/>
              </a:rPr>
              <a:t>…</a:t>
            </a:r>
            <a:r>
              <a:rPr lang="de-DE" altLang="zh-CN" smtClean="0">
                <a:cs typeface="华文仿宋"/>
              </a:rPr>
              <a:t>Wenn ich mich nicht wegen meiner Eltern zurückhielte, ich hätte längst gekündigt, ich wäre vor den Chef hingetreten und hätte ihm meine Meinung von Grund des Herzens aus gesagt. Vom Pult hätte er fallen müssen! … «</a:t>
            </a:r>
          </a:p>
          <a:p>
            <a:r>
              <a:rPr lang="zh-CN" altLang="en-US" smtClean="0">
                <a:cs typeface="华文仿宋"/>
              </a:rPr>
              <a:t>“啊，天哪，”他想，“我怎么单单挑上这么一个累人</a:t>
            </a:r>
            <a:br>
              <a:rPr lang="zh-CN" altLang="en-US" smtClean="0">
                <a:cs typeface="华文仿宋"/>
              </a:rPr>
            </a:br>
            <a:r>
              <a:rPr lang="zh-CN" altLang="en-US" smtClean="0">
                <a:cs typeface="华文仿宋"/>
              </a:rPr>
              <a:t>的差使呢！</a:t>
            </a:r>
            <a:r>
              <a:rPr lang="en-US" altLang="zh-CN" smtClean="0">
                <a:cs typeface="华文仿宋"/>
              </a:rPr>
              <a:t>……</a:t>
            </a:r>
            <a:r>
              <a:rPr lang="zh-CN" altLang="en-US" smtClean="0">
                <a:cs typeface="华文仿宋"/>
              </a:rPr>
              <a:t>如果不是为了父母亲而总是谨小慎微，我早就辞职不干了，我早就会跑到老板面前，把肚子里的气出个痛快。那个家伙准会从写字桌后面直蹦起来！”</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smtClean="0">
                <a:solidFill>
                  <a:schemeClr val="tx1">
                    <a:lumMod val="95000"/>
                    <a:lumOff val="5000"/>
                  </a:schemeClr>
                </a:solidFill>
              </a:rPr>
              <a:t>Samsa</a:t>
            </a:r>
            <a:endParaRPr lang="zh-CN" altLang="en-US" dirty="0">
              <a:solidFill>
                <a:schemeClr val="tx1">
                  <a:lumMod val="95000"/>
                  <a:lumOff val="5000"/>
                </a:schemeClr>
              </a:solidFill>
            </a:endParaRPr>
          </a:p>
        </p:txBody>
      </p:sp>
      <p:sp>
        <p:nvSpPr>
          <p:cNvPr id="18434" name="内容占位符 2"/>
          <p:cNvSpPr>
            <a:spLocks noGrp="1"/>
          </p:cNvSpPr>
          <p:nvPr>
            <p:ph idx="1"/>
          </p:nvPr>
        </p:nvSpPr>
        <p:spPr/>
        <p:txBody>
          <a:bodyPr/>
          <a:lstStyle/>
          <a:p>
            <a:r>
              <a:rPr lang="de-DE" altLang="zh-CN" sz="1600" smtClean="0">
                <a:cs typeface="华文仿宋"/>
              </a:rPr>
              <a:t>„…einen großen Stolz darüber, daß er seinen Eltern und seiner Schwester ein solches Leben in einer so schönen Wohnung hatte verschaffen können. … alle Ruhe, aller Wohlstand, alle Zufriedenheit…“</a:t>
            </a:r>
          </a:p>
          <a:p>
            <a:r>
              <a:rPr lang="zh-CN" altLang="zh-CN" sz="1600" smtClean="0">
                <a:cs typeface="华文仿宋"/>
              </a:rPr>
              <a:t>“……他能够让他的父母和妹妹在这样一套挺好的房间里过着满不错的日子……平静、 舒适与满足……”</a:t>
            </a:r>
            <a:endParaRPr lang="en-US" altLang="zh-CN" sz="1600" smtClean="0">
              <a:cs typeface="华文仿宋"/>
            </a:endParaRPr>
          </a:p>
          <a:p>
            <a:r>
              <a:rPr lang="de-DE" altLang="zh-CN" sz="1600" smtClean="0">
                <a:cs typeface="华文仿宋"/>
              </a:rPr>
              <a:t>Und so hatte er damals mit ganz besonderem Feuer zu arbeiten angefangen und war fast über Nacht aus einem kleinen Kommis ein Reisender geworden, …und dessen Arbeitserfolge sich sofort in Form der Provision zu Bargeld verwandelten, das der erstaunten und beglückten Familie zu Hause auf den Tisch gelegt werden konnte. Es waren schöne Zeiten gewesen, und niemals nachher hatten sie sich…wiederholt, … eine besondere Wärme wollte sich nicht mehr ergeben. </a:t>
            </a:r>
          </a:p>
          <a:p>
            <a:r>
              <a:rPr lang="zh-CN" altLang="en-US" sz="1600" smtClean="0">
                <a:cs typeface="华文仿宋"/>
              </a:rPr>
              <a:t>所以，他以不寻常的热情投入工作， 很快就不再是个小办事员，而成为一个旅行推销员，</a:t>
            </a:r>
            <a:r>
              <a:rPr lang="en-US" altLang="zh-CN" sz="1600" smtClean="0">
                <a:cs typeface="华文仿宋"/>
              </a:rPr>
              <a:t>…</a:t>
            </a:r>
            <a:r>
              <a:rPr lang="zh-CN" altLang="en-US" sz="1600" smtClean="0">
                <a:cs typeface="华文仿宋"/>
              </a:rPr>
              <a:t>他的成功马上就转化为亮晃晃圆滚滚的银币， 好让他当着惊诧而又快乐的一家人的面放在桌上。那真是美好的时刻啊， 这种时刻以后就没有再出现过，</a:t>
            </a:r>
            <a:r>
              <a:rPr lang="en-US" altLang="zh-CN" sz="1600" smtClean="0">
                <a:cs typeface="华文仿宋"/>
              </a:rPr>
              <a:t>…</a:t>
            </a:r>
            <a:r>
              <a:rPr lang="zh-CN" altLang="en-US" sz="1600" smtClean="0">
                <a:cs typeface="华文仿宋"/>
              </a:rPr>
              <a:t>再也没有那种特殊的温暖感觉了。</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smtClean="0">
                <a:solidFill>
                  <a:schemeClr val="tx1">
                    <a:lumMod val="95000"/>
                    <a:lumOff val="5000"/>
                  </a:schemeClr>
                </a:solidFill>
              </a:rPr>
              <a:t>Samsa</a:t>
            </a:r>
            <a:endParaRPr lang="zh-CN" altLang="en-US" dirty="0">
              <a:solidFill>
                <a:schemeClr val="tx1">
                  <a:lumMod val="95000"/>
                  <a:lumOff val="5000"/>
                </a:schemeClr>
              </a:solidFill>
            </a:endParaRPr>
          </a:p>
        </p:txBody>
      </p:sp>
      <p:sp>
        <p:nvSpPr>
          <p:cNvPr id="19458" name="内容占位符 2"/>
          <p:cNvSpPr>
            <a:spLocks noGrp="1"/>
          </p:cNvSpPr>
          <p:nvPr>
            <p:ph idx="1"/>
          </p:nvPr>
        </p:nvSpPr>
        <p:spPr>
          <a:xfrm>
            <a:off x="768350" y="2124075"/>
            <a:ext cx="3043238" cy="4170363"/>
          </a:xfrm>
        </p:spPr>
        <p:txBody>
          <a:bodyPr/>
          <a:lstStyle/>
          <a:p>
            <a:r>
              <a:rPr lang="zh-CN" altLang="en-US" b="1" smtClean="0">
                <a:cs typeface="华文仿宋"/>
              </a:rPr>
              <a:t>孤立（</a:t>
            </a:r>
            <a:r>
              <a:rPr lang="en-US" altLang="zh-CN" b="1" smtClean="0">
                <a:cs typeface="华文仿宋"/>
              </a:rPr>
              <a:t>Isolierung</a:t>
            </a:r>
            <a:r>
              <a:rPr lang="zh-CN" altLang="en-US" b="1" smtClean="0">
                <a:cs typeface="华文仿宋"/>
              </a:rPr>
              <a:t>）</a:t>
            </a:r>
            <a:r>
              <a:rPr lang="en-US" altLang="zh-CN" b="1" smtClean="0">
                <a:cs typeface="华文仿宋"/>
              </a:rPr>
              <a:t>——</a:t>
            </a:r>
            <a:r>
              <a:rPr lang="zh-CN" altLang="en-US" b="1" smtClean="0">
                <a:cs typeface="华文仿宋"/>
              </a:rPr>
              <a:t>家人之中</a:t>
            </a:r>
            <a:endParaRPr lang="en-US" altLang="zh-CN" b="1" smtClean="0">
              <a:cs typeface="华文仿宋"/>
            </a:endParaRPr>
          </a:p>
          <a:p>
            <a:r>
              <a:rPr lang="de-DE" altLang="zh-CN" smtClean="0">
                <a:cs typeface="华文仿宋"/>
              </a:rPr>
              <a:t>Gregor …lobte die vom Reisen her übernommene Vorsicht, auch zu Hause alle Türen während der Nacht zu versperren.</a:t>
            </a:r>
          </a:p>
          <a:p>
            <a:r>
              <a:rPr lang="zh-CN" altLang="en-US" smtClean="0">
                <a:cs typeface="华文仿宋"/>
              </a:rPr>
              <a:t>他暗自庆幸自己由于时常旅行，他养成了晚上锁住所有门的习惯。即使回到家里也是这样。</a:t>
            </a:r>
            <a:endParaRPr lang="en-US" altLang="zh-CN" smtClean="0">
              <a:cs typeface="华文仿宋"/>
            </a:endParaRPr>
          </a:p>
        </p:txBody>
      </p:sp>
      <p:pic>
        <p:nvPicPr>
          <p:cNvPr id="19459" name="图片 3"/>
          <p:cNvPicPr>
            <a:picLocks noChangeAspect="1"/>
          </p:cNvPicPr>
          <p:nvPr/>
        </p:nvPicPr>
        <p:blipFill>
          <a:blip r:embed="rId2"/>
          <a:srcRect/>
          <a:stretch>
            <a:fillRect/>
          </a:stretch>
        </p:blipFill>
        <p:spPr bwMode="auto">
          <a:xfrm>
            <a:off x="4140200" y="2800350"/>
            <a:ext cx="4657725" cy="281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a:solidFill>
                  <a:schemeClr val="tx1">
                    <a:lumMod val="95000"/>
                    <a:lumOff val="5000"/>
                  </a:schemeClr>
                </a:solidFill>
              </a:rPr>
              <a:t>Samsa</a:t>
            </a:r>
            <a:endParaRPr lang="zh-CN" altLang="en-US" dirty="0">
              <a:solidFill>
                <a:schemeClr val="tx1">
                  <a:lumMod val="95000"/>
                  <a:lumOff val="5000"/>
                </a:schemeClr>
              </a:solidFill>
            </a:endParaRPr>
          </a:p>
        </p:txBody>
      </p:sp>
      <p:sp>
        <p:nvSpPr>
          <p:cNvPr id="20482" name="内容占位符 2"/>
          <p:cNvSpPr>
            <a:spLocks noGrp="1"/>
          </p:cNvSpPr>
          <p:nvPr>
            <p:ph idx="1"/>
          </p:nvPr>
        </p:nvSpPr>
        <p:spPr/>
        <p:txBody>
          <a:bodyPr/>
          <a:lstStyle/>
          <a:p>
            <a:r>
              <a:rPr lang="zh-CN" altLang="en-US" b="1" smtClean="0">
                <a:cs typeface="华文仿宋"/>
              </a:rPr>
              <a:t>孤立（</a:t>
            </a:r>
            <a:r>
              <a:rPr lang="en-US" altLang="zh-CN" b="1" smtClean="0">
                <a:cs typeface="华文仿宋"/>
              </a:rPr>
              <a:t>Isolierung</a:t>
            </a:r>
            <a:r>
              <a:rPr lang="zh-CN" altLang="en-US" b="1" smtClean="0">
                <a:cs typeface="华文仿宋"/>
              </a:rPr>
              <a:t>）</a:t>
            </a:r>
            <a:r>
              <a:rPr lang="en-US" altLang="zh-CN" b="1" smtClean="0">
                <a:cs typeface="华文仿宋"/>
              </a:rPr>
              <a:t>——</a:t>
            </a:r>
            <a:r>
              <a:rPr lang="zh-CN" altLang="en-US" b="1" smtClean="0">
                <a:cs typeface="华文仿宋"/>
              </a:rPr>
              <a:t>家人之中</a:t>
            </a:r>
            <a:endParaRPr lang="en-US" altLang="zh-CN" b="1" smtClean="0">
              <a:cs typeface="华文仿宋"/>
            </a:endParaRPr>
          </a:p>
          <a:p>
            <a:r>
              <a:rPr lang="de-DE" altLang="zh-CN" smtClean="0">
                <a:cs typeface="华文仿宋"/>
              </a:rPr>
              <a:t>»Haben Sie auch nur ein Wort verstanden?« </a:t>
            </a:r>
            <a:r>
              <a:rPr lang="en-US" altLang="zh-CN" smtClean="0">
                <a:cs typeface="华文仿宋"/>
              </a:rPr>
              <a:t>…</a:t>
            </a:r>
            <a:r>
              <a:rPr lang="de-DE" altLang="zh-CN" smtClean="0">
                <a:cs typeface="华文仿宋"/>
              </a:rPr>
              <a:t>»Das war eine Tierstimme,«…</a:t>
            </a:r>
          </a:p>
          <a:p>
            <a:r>
              <a:rPr lang="zh-CN" altLang="en-US" smtClean="0">
                <a:cs typeface="华文仿宋"/>
              </a:rPr>
              <a:t>“你们听得懂哪个字吗？”</a:t>
            </a:r>
            <a:r>
              <a:rPr lang="en-US" altLang="zh-CN" smtClean="0">
                <a:cs typeface="华文仿宋"/>
              </a:rPr>
              <a:t>…</a:t>
            </a:r>
            <a:r>
              <a:rPr lang="zh-CN" altLang="en-US" smtClean="0">
                <a:cs typeface="华文仿宋"/>
              </a:rPr>
              <a:t>“这不是人的声音。”</a:t>
            </a:r>
            <a:r>
              <a:rPr lang="en-US" altLang="zh-CN" smtClean="0">
                <a:cs typeface="华文仿宋"/>
              </a:rPr>
              <a:t>…</a:t>
            </a:r>
            <a:endParaRPr lang="de-DE" altLang="zh-CN" smtClean="0">
              <a:cs typeface="华文仿宋"/>
            </a:endParaRPr>
          </a:p>
          <a:p>
            <a:r>
              <a:rPr lang="de-DE" altLang="zh-CN" smtClean="0">
                <a:cs typeface="华文仿宋"/>
              </a:rPr>
              <a:t>»Wenn er uns verstünde,« wiederholte der Vater und nahm durch Schließen der Augen die Überzeugung der Schwester von der Unmöglichkeit dessen in sich auf, …</a:t>
            </a:r>
          </a:p>
          <a:p>
            <a:r>
              <a:rPr lang="zh-CN" altLang="en-US" smtClean="0">
                <a:cs typeface="华文仿宋"/>
              </a:rPr>
              <a:t>“如果他能懂得我们的意思。”父亲半带疑问地说；还</a:t>
            </a:r>
            <a:br>
              <a:rPr lang="zh-CN" altLang="en-US" smtClean="0">
                <a:cs typeface="华文仿宋"/>
              </a:rPr>
            </a:br>
            <a:r>
              <a:rPr lang="zh-CN" altLang="en-US" smtClean="0">
                <a:cs typeface="华文仿宋"/>
              </a:rPr>
              <a:t>在哭泣的葛蕾特猛烈地挥了一下手，表示这是不可思议的。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de-DE" altLang="zh-CN" dirty="0">
                <a:solidFill>
                  <a:schemeClr val="tx1">
                    <a:lumMod val="95000"/>
                    <a:lumOff val="5000"/>
                  </a:schemeClr>
                </a:solidFill>
              </a:rPr>
              <a:t>Gregor </a:t>
            </a:r>
            <a:r>
              <a:rPr lang="de-DE" altLang="zh-CN" dirty="0" err="1" smtClean="0">
                <a:solidFill>
                  <a:schemeClr val="tx1">
                    <a:lumMod val="95000"/>
                    <a:lumOff val="5000"/>
                  </a:schemeClr>
                </a:solidFill>
              </a:rPr>
              <a:t>Samsa</a:t>
            </a:r>
            <a:endParaRPr lang="zh-CN" altLang="en-US" dirty="0">
              <a:solidFill>
                <a:schemeClr val="tx1">
                  <a:lumMod val="95000"/>
                  <a:lumOff val="5000"/>
                </a:schemeClr>
              </a:solidFill>
            </a:endParaRPr>
          </a:p>
        </p:txBody>
      </p:sp>
      <p:sp>
        <p:nvSpPr>
          <p:cNvPr id="3" name="内容占位符 2"/>
          <p:cNvSpPr>
            <a:spLocks noGrp="1"/>
          </p:cNvSpPr>
          <p:nvPr>
            <p:ph idx="1"/>
          </p:nvPr>
        </p:nvSpPr>
        <p:spPr>
          <a:xfrm>
            <a:off x="768350" y="2124075"/>
            <a:ext cx="7289800" cy="2135188"/>
          </a:xfrm>
        </p:spPr>
        <p:txBody>
          <a:bodyPr rtlCol="0">
            <a:normAutofit/>
          </a:bodyPr>
          <a:lstStyle/>
          <a:p>
            <a:pPr marL="91440" indent="-91440" fontAlgn="auto">
              <a:buFont typeface="Tw Cen MT" panose="020B0602020104020603" pitchFamily="34" charset="0"/>
              <a:buChar char=" "/>
              <a:defRPr/>
            </a:pPr>
            <a:r>
              <a:rPr lang="zh-CN" altLang="en-US" b="1" dirty="0" smtClean="0"/>
              <a:t>孤立（</a:t>
            </a:r>
            <a:r>
              <a:rPr lang="en-US" altLang="zh-CN" b="1" dirty="0" err="1" smtClean="0"/>
              <a:t>Isolierung</a:t>
            </a:r>
            <a:r>
              <a:rPr lang="zh-CN" altLang="en-US" b="1" dirty="0" smtClean="0"/>
              <a:t>）</a:t>
            </a:r>
            <a:r>
              <a:rPr lang="en-US" altLang="zh-CN" b="1" dirty="0" smtClean="0"/>
              <a:t>——</a:t>
            </a:r>
            <a:r>
              <a:rPr lang="zh-CN" altLang="en-US" b="1" dirty="0" smtClean="0"/>
              <a:t>社会之中</a:t>
            </a:r>
            <a:endParaRPr lang="en-US" altLang="zh-CN" b="1" dirty="0" smtClean="0"/>
          </a:p>
          <a:p>
            <a:pPr marL="91440" indent="-91440" fontAlgn="auto">
              <a:buFont typeface="Tw Cen MT" panose="020B0602020104020603" pitchFamily="34" charset="0"/>
              <a:buChar char=" "/>
              <a:defRPr/>
            </a:pPr>
            <a:r>
              <a:rPr lang="de-DE" altLang="zh-CN" dirty="0" smtClean="0"/>
              <a:t>…ein </a:t>
            </a:r>
            <a:r>
              <a:rPr lang="de-DE" altLang="zh-CN" dirty="0"/>
              <a:t>immer wechselnder, nie andauernder, nie herzlich werdender menschlicher </a:t>
            </a:r>
            <a:r>
              <a:rPr lang="de-DE" altLang="zh-CN" dirty="0">
                <a:solidFill>
                  <a:schemeClr val="accent2">
                    <a:lumMod val="75000"/>
                  </a:schemeClr>
                </a:solidFill>
              </a:rPr>
              <a:t>Verkehr</a:t>
            </a:r>
            <a:r>
              <a:rPr lang="de-DE" altLang="zh-CN" dirty="0" smtClean="0"/>
              <a:t>.</a:t>
            </a:r>
          </a:p>
          <a:p>
            <a:pPr marL="91440" indent="-91440" fontAlgn="auto">
              <a:buFont typeface="Tw Cen MT" panose="020B0602020104020603" pitchFamily="34" charset="0"/>
              <a:buChar char=" "/>
              <a:defRPr/>
            </a:pPr>
            <a:r>
              <a:rPr lang="zh-CN" altLang="en-US" dirty="0"/>
              <a:t>而萍水相逢的人也总是些泛泛之交，不可能</a:t>
            </a:r>
            <a:r>
              <a:rPr lang="zh-CN" altLang="en-US" dirty="0" smtClean="0"/>
              <a:t>有深厚</a:t>
            </a:r>
            <a:r>
              <a:rPr lang="zh-CN" altLang="en-US" dirty="0"/>
              <a:t>的交情，永远不会变成知己朋友。</a:t>
            </a:r>
            <a:endParaRPr lang="en-US" altLang="zh-CN" dirty="0" smtClean="0"/>
          </a:p>
        </p:txBody>
      </p:sp>
      <p:grpSp>
        <p:nvGrpSpPr>
          <p:cNvPr id="4" name="组合 3"/>
          <p:cNvGrpSpPr>
            <a:grpSpLocks/>
          </p:cNvGrpSpPr>
          <p:nvPr/>
        </p:nvGrpSpPr>
        <p:grpSpPr bwMode="auto">
          <a:xfrm>
            <a:off x="3924300" y="3878263"/>
            <a:ext cx="1238250" cy="935037"/>
            <a:chOff x="3923821" y="3877519"/>
            <a:chExt cx="1238491" cy="936491"/>
          </a:xfrm>
        </p:grpSpPr>
        <p:cxnSp>
          <p:nvCxnSpPr>
            <p:cNvPr id="6" name="直接箭头连接符 5"/>
            <p:cNvCxnSpPr/>
            <p:nvPr/>
          </p:nvCxnSpPr>
          <p:spPr>
            <a:xfrm>
              <a:off x="4525601" y="3877519"/>
              <a:ext cx="0" cy="567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512" name="文本框 7"/>
            <p:cNvSpPr txBox="1">
              <a:spLocks noChangeArrowheads="1"/>
            </p:cNvSpPr>
            <p:nvPr/>
          </p:nvSpPr>
          <p:spPr bwMode="auto">
            <a:xfrm>
              <a:off x="3923821" y="4444678"/>
              <a:ext cx="1238491" cy="369332"/>
            </a:xfrm>
            <a:prstGeom prst="rect">
              <a:avLst/>
            </a:prstGeom>
            <a:noFill/>
            <a:ln w="9525">
              <a:noFill/>
              <a:miter lim="800000"/>
              <a:headEnd/>
              <a:tailEnd/>
            </a:ln>
          </p:spPr>
          <p:txBody>
            <a:bodyPr>
              <a:spAutoFit/>
            </a:bodyPr>
            <a:lstStyle/>
            <a:p>
              <a:r>
                <a:rPr lang="de-DE" altLang="zh-CN">
                  <a:latin typeface="Tw Cen MT"/>
                  <a:ea typeface="华文仿宋"/>
                  <a:cs typeface="华文仿宋"/>
                </a:rPr>
                <a:t>Umgang?</a:t>
              </a:r>
              <a:endParaRPr lang="zh-CN" altLang="en-US">
                <a:latin typeface="Tw Cen MT"/>
                <a:ea typeface="华文仿宋"/>
                <a:cs typeface="华文仿宋"/>
              </a:endParaRPr>
            </a:p>
          </p:txBody>
        </p:sp>
      </p:grpSp>
      <p:grpSp>
        <p:nvGrpSpPr>
          <p:cNvPr id="5" name="组合 4"/>
          <p:cNvGrpSpPr>
            <a:grpSpLocks/>
          </p:cNvGrpSpPr>
          <p:nvPr/>
        </p:nvGrpSpPr>
        <p:grpSpPr bwMode="auto">
          <a:xfrm>
            <a:off x="3703638" y="4930775"/>
            <a:ext cx="2419350" cy="1168400"/>
            <a:chOff x="3703900" y="4930815"/>
            <a:chExt cx="2419108" cy="1168250"/>
          </a:xfrm>
        </p:grpSpPr>
        <p:cxnSp>
          <p:nvCxnSpPr>
            <p:cNvPr id="12" name="直接箭头连接符 11"/>
            <p:cNvCxnSpPr/>
            <p:nvPr/>
          </p:nvCxnSpPr>
          <p:spPr>
            <a:xfrm>
              <a:off x="4526143" y="4930815"/>
              <a:ext cx="0" cy="404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510" name="文本框 13"/>
            <p:cNvSpPr txBox="1">
              <a:spLocks noChangeArrowheads="1"/>
            </p:cNvSpPr>
            <p:nvPr/>
          </p:nvSpPr>
          <p:spPr bwMode="auto">
            <a:xfrm>
              <a:off x="3703900" y="5452734"/>
              <a:ext cx="2419108" cy="646331"/>
            </a:xfrm>
            <a:prstGeom prst="rect">
              <a:avLst/>
            </a:prstGeom>
            <a:noFill/>
            <a:ln w="9525">
              <a:noFill/>
              <a:miter lim="800000"/>
              <a:headEnd/>
              <a:tailEnd/>
            </a:ln>
          </p:spPr>
          <p:txBody>
            <a:bodyPr>
              <a:spAutoFit/>
            </a:bodyPr>
            <a:lstStyle/>
            <a:p>
              <a:r>
                <a:rPr lang="de-DE" altLang="zh-CN">
                  <a:latin typeface="Tw Cen MT"/>
                  <a:ea typeface="华文仿宋"/>
                  <a:cs typeface="华文仿宋"/>
                </a:rPr>
                <a:t>sexuell frustriert</a:t>
              </a:r>
              <a:r>
                <a:rPr lang="en-US" altLang="zh-CN">
                  <a:latin typeface="Tw Cen MT"/>
                  <a:ea typeface="华文仿宋"/>
                  <a:cs typeface="华文仿宋"/>
                </a:rPr>
                <a:t>/</a:t>
              </a:r>
            </a:p>
            <a:p>
              <a:r>
                <a:rPr lang="zh-CN" altLang="en-US">
                  <a:latin typeface="Tw Cen MT"/>
                  <a:ea typeface="华文仿宋"/>
                  <a:cs typeface="华文仿宋"/>
                </a:rPr>
                <a:t>对妹妹的爱情幻想</a:t>
              </a:r>
              <a:endParaRPr lang="de-DE" altLang="zh-CN">
                <a:latin typeface="Tw Cen MT"/>
                <a:ea typeface="华文仿宋"/>
                <a:cs typeface="华文仿宋"/>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积分">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积分">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1123</TotalTime>
  <Words>4316</Words>
  <Application>Microsoft Office PowerPoint</Application>
  <PresentationFormat>On-screen Show (4:3)</PresentationFormat>
  <Paragraphs>191</Paragraphs>
  <Slides>32</Slides>
  <Notes>0</Notes>
  <HiddenSlides>0</HiddenSlides>
  <MMClips>0</MMClips>
  <ScaleCrop>false</ScaleCrop>
  <HeadingPairs>
    <vt:vector size="6" baseType="variant">
      <vt:variant>
        <vt:lpstr>已用的字体</vt:lpstr>
      </vt:variant>
      <vt:variant>
        <vt:i4>7</vt:i4>
      </vt:variant>
      <vt:variant>
        <vt:lpstr>演示文稿设计模板</vt:lpstr>
      </vt:variant>
      <vt:variant>
        <vt:i4>6</vt:i4>
      </vt:variant>
      <vt:variant>
        <vt:lpstr>幻灯片标题</vt:lpstr>
      </vt:variant>
      <vt:variant>
        <vt:i4>32</vt:i4>
      </vt:variant>
    </vt:vector>
  </HeadingPairs>
  <TitlesOfParts>
    <vt:vector size="45" baseType="lpstr">
      <vt:lpstr>Tw Cen MT</vt:lpstr>
      <vt:lpstr>宋体</vt:lpstr>
      <vt:lpstr>Arial</vt:lpstr>
      <vt:lpstr>Tw Cen MT Condensed</vt:lpstr>
      <vt:lpstr>Wingdings 3</vt:lpstr>
      <vt:lpstr>Calibri</vt:lpstr>
      <vt:lpstr>华文仿宋</vt:lpstr>
      <vt:lpstr>积分</vt:lpstr>
      <vt:lpstr>积分</vt:lpstr>
      <vt:lpstr>积分</vt:lpstr>
      <vt:lpstr>积分</vt:lpstr>
      <vt:lpstr>积分</vt:lpstr>
      <vt:lpstr>积分</vt:lpstr>
      <vt:lpstr>DIE VERWANDLUNG</vt:lpstr>
      <vt:lpstr>INHALT</vt:lpstr>
      <vt:lpstr>FIGUREN</vt:lpstr>
      <vt:lpstr>GREGOR SAMSA</vt:lpstr>
      <vt:lpstr>GREGOR SAMSA</vt:lpstr>
      <vt:lpstr>GREGOR SAMSA</vt:lpstr>
      <vt:lpstr>GREGOR SAMSA</vt:lpstr>
      <vt:lpstr>GREGOR SAMSA</vt:lpstr>
      <vt:lpstr>GREGOR SAMSA</vt:lpstr>
      <vt:lpstr>GREGOR SAMSA</vt:lpstr>
      <vt:lpstr>VATER</vt:lpstr>
      <vt:lpstr>MUTTER</vt:lpstr>
      <vt:lpstr>SCHWESTER – GRETA SAMSA</vt:lpstr>
      <vt:lpstr>NEBENFIGUREN</vt:lpstr>
      <vt:lpstr>STRUKTUR</vt:lpstr>
      <vt:lpstr>STIL UND FORM</vt:lpstr>
      <vt:lpstr>STIL UND FORM</vt:lpstr>
      <vt:lpstr>SYMBOLE</vt:lpstr>
      <vt:lpstr>HINTERGRUND</vt:lpstr>
      <vt:lpstr>KAFKAS VATER</vt:lpstr>
      <vt:lpstr>GREGORS VATER ALS AUTORITÄT</vt:lpstr>
      <vt:lpstr>GREGORS VATER ALS AUTORITÄT</vt:lpstr>
      <vt:lpstr>GREGORS VATER ALS AUTORITÄT</vt:lpstr>
      <vt:lpstr>REBELLION UND STRAFE</vt:lpstr>
      <vt:lpstr>REBELLION UND STRAFE</vt:lpstr>
      <vt:lpstr>REBELLION UND STRAFE</vt:lpstr>
      <vt:lpstr>REBELLION UND STRAFE</vt:lpstr>
      <vt:lpstr>DAS „VERTIEREN“</vt:lpstr>
      <vt:lpstr>DAS „VERTIEREN“</vt:lpstr>
      <vt:lpstr>DAS „VERTIEREN“</vt:lpstr>
      <vt:lpstr>DAS „VERTIEREN“</vt:lpstr>
      <vt:lpstr>VIELEN DANK FÜR IHRE AUFMERKSAMKEIT!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Elise沂舞</dc:creator>
  <cp:lastModifiedBy>微软用户</cp:lastModifiedBy>
  <cp:revision>75</cp:revision>
  <dcterms:created xsi:type="dcterms:W3CDTF">2013-12-09T12:25:41Z</dcterms:created>
  <dcterms:modified xsi:type="dcterms:W3CDTF">2015-12-29T02:35:50Z</dcterms:modified>
</cp:coreProperties>
</file>